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58" r:id="rId5"/>
    <p:sldId id="290" r:id="rId6"/>
    <p:sldId id="282" r:id="rId7"/>
    <p:sldId id="288" r:id="rId8"/>
    <p:sldId id="289" r:id="rId9"/>
    <p:sldId id="283" r:id="rId10"/>
    <p:sldId id="284" r:id="rId11"/>
    <p:sldId id="285" r:id="rId12"/>
    <p:sldId id="259" r:id="rId13"/>
    <p:sldId id="260" r:id="rId14"/>
    <p:sldId id="261" r:id="rId15"/>
    <p:sldId id="286" r:id="rId16"/>
    <p:sldId id="287" r:id="rId17"/>
    <p:sldId id="262" r:id="rId18"/>
    <p:sldId id="263" r:id="rId19"/>
    <p:sldId id="264" r:id="rId20"/>
    <p:sldId id="265" r:id="rId21"/>
    <p:sldId id="266" r:id="rId22"/>
    <p:sldId id="267" r:id="rId23"/>
    <p:sldId id="268" r:id="rId24"/>
    <p:sldId id="269" r:id="rId25"/>
    <p:sldId id="270" r:id="rId26"/>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EB7508-FFB0-4EF5-8BD0-4680979A53B4}" type="datetimeFigureOut">
              <a:rPr lang="ro-RO" smtClean="0"/>
              <a:t>14.05.2017</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1214402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B7508-FFB0-4EF5-8BD0-4680979A53B4}" type="datetimeFigureOut">
              <a:rPr lang="ro-RO" smtClean="0"/>
              <a:t>14.05.2017</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2228937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EB7508-FFB0-4EF5-8BD0-4680979A53B4}" type="datetimeFigureOut">
              <a:rPr lang="ro-RO" smtClean="0"/>
              <a:t>14.05.2017</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44564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EB7508-FFB0-4EF5-8BD0-4680979A53B4}" type="datetimeFigureOut">
              <a:rPr lang="ro-RO" smtClean="0"/>
              <a:t>14.05.2017</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225125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0EB7508-FFB0-4EF5-8BD0-4680979A53B4}" type="datetimeFigureOut">
              <a:rPr lang="ro-RO" smtClean="0"/>
              <a:t>14.05.2017</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246583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EB7508-FFB0-4EF5-8BD0-4680979A53B4}" type="datetimeFigureOut">
              <a:rPr lang="ro-RO" smtClean="0"/>
              <a:t>14.05.2017</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4289857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EB7508-FFB0-4EF5-8BD0-4680979A53B4}" type="datetimeFigureOut">
              <a:rPr lang="ro-RO" smtClean="0"/>
              <a:t>14.05.2017</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4173483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B7508-FFB0-4EF5-8BD0-4680979A53B4}" type="datetimeFigureOut">
              <a:rPr lang="ro-RO" smtClean="0"/>
              <a:t>14.05.2017</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1392761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C0EB7508-FFB0-4EF5-8BD0-4680979A53B4}" type="datetimeFigureOut">
              <a:rPr lang="ro-RO" smtClean="0"/>
              <a:t>14.05.2017</a:t>
            </a:fld>
            <a:endParaRPr lang="ro-RO"/>
          </a:p>
        </p:txBody>
      </p:sp>
      <p:sp>
        <p:nvSpPr>
          <p:cNvPr id="6" name="Footer Placeholder 5"/>
          <p:cNvSpPr>
            <a:spLocks noGrp="1"/>
          </p:cNvSpPr>
          <p:nvPr>
            <p:ph type="ftr" sz="quarter" idx="11"/>
          </p:nvPr>
        </p:nvSpPr>
        <p:spPr>
          <a:xfrm>
            <a:off x="590396" y="6041362"/>
            <a:ext cx="3295413" cy="365125"/>
          </a:xfrm>
        </p:spPr>
        <p:txBody>
          <a:bodyPr/>
          <a:lstStyle/>
          <a:p>
            <a:endParaRPr lang="ro-RO"/>
          </a:p>
        </p:txBody>
      </p:sp>
      <p:sp>
        <p:nvSpPr>
          <p:cNvPr id="7" name="Slide Number Placeholder 6"/>
          <p:cNvSpPr>
            <a:spLocks noGrp="1"/>
          </p:cNvSpPr>
          <p:nvPr>
            <p:ph type="sldNum" sz="quarter" idx="12"/>
          </p:nvPr>
        </p:nvSpPr>
        <p:spPr>
          <a:xfrm>
            <a:off x="4862689" y="5915888"/>
            <a:ext cx="1062155" cy="490599"/>
          </a:xfrm>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4183038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B7508-FFB0-4EF5-8BD0-4680979A53B4}" type="datetimeFigureOut">
              <a:rPr lang="ro-RO" smtClean="0"/>
              <a:t>14.05.2017</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861813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C0EB7508-FFB0-4EF5-8BD0-4680979A53B4}" type="datetimeFigureOut">
              <a:rPr lang="ro-RO" smtClean="0"/>
              <a:t>14.05.2017</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1988892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C0EB7508-FFB0-4EF5-8BD0-4680979A53B4}" type="datetimeFigureOut">
              <a:rPr lang="ro-RO" smtClean="0"/>
              <a:t>14.05.2017</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2723587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B7508-FFB0-4EF5-8BD0-4680979A53B4}" type="datetimeFigureOut">
              <a:rPr lang="ro-RO" smtClean="0"/>
              <a:t>14.05.2017</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1470674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B7508-FFB0-4EF5-8BD0-4680979A53B4}" type="datetimeFigureOut">
              <a:rPr lang="ro-RO" smtClean="0"/>
              <a:t>14.05.2017</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AFC866A-1903-4F7F-B9A9-371043DC86DC}" type="slidenum">
              <a:rPr lang="ro-RO" smtClean="0"/>
              <a:t>‹#›</a:t>
            </a:fld>
            <a:endParaRPr lang="ro-RO"/>
          </a:p>
        </p:txBody>
      </p:sp>
    </p:spTree>
    <p:extLst>
      <p:ext uri="{BB962C8B-B14F-4D97-AF65-F5344CB8AC3E}">
        <p14:creationId xmlns:p14="http://schemas.microsoft.com/office/powerpoint/2010/main" val="3666951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ro-RO"/>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C0EB7508-FFB0-4EF5-8BD0-4680979A53B4}" type="datetimeFigureOut">
              <a:rPr lang="ro-RO" smtClean="0"/>
              <a:t>14.05.2017</a:t>
            </a:fld>
            <a:endParaRPr lang="ro-RO"/>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4AFC866A-1903-4F7F-B9A9-371043DC86DC}" type="slidenum">
              <a:rPr lang="ro-RO" smtClean="0"/>
              <a:t>‹#›</a:t>
            </a:fld>
            <a:endParaRPr lang="ro-RO"/>
          </a:p>
        </p:txBody>
      </p:sp>
    </p:spTree>
    <p:extLst>
      <p:ext uri="{BB962C8B-B14F-4D97-AF65-F5344CB8AC3E}">
        <p14:creationId xmlns:p14="http://schemas.microsoft.com/office/powerpoint/2010/main" val="6972772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5660" y="589339"/>
            <a:ext cx="10572000" cy="1485122"/>
          </a:xfrm>
        </p:spPr>
        <p:txBody>
          <a:bodyPr/>
          <a:lstStyle/>
          <a:p>
            <a:r>
              <a:rPr lang="it-IT" dirty="0" smtClean="0"/>
              <a:t>Cum </a:t>
            </a:r>
            <a:r>
              <a:rPr lang="it-IT" dirty="0"/>
              <a:t>să alegi cel mai bun laptop? </a:t>
            </a:r>
            <a:endParaRPr lang="ro-RO" dirty="0"/>
          </a:p>
        </p:txBody>
      </p:sp>
      <p:sp>
        <p:nvSpPr>
          <p:cNvPr id="3" name="Subtitle 2"/>
          <p:cNvSpPr>
            <a:spLocks noGrp="1"/>
          </p:cNvSpPr>
          <p:nvPr>
            <p:ph type="subTitle" idx="1"/>
          </p:nvPr>
        </p:nvSpPr>
        <p:spPr/>
        <p:txBody>
          <a:bodyPr>
            <a:noAutofit/>
          </a:bodyPr>
          <a:lstStyle/>
          <a:p>
            <a:r>
              <a:rPr lang="en-US" sz="3600" b="1" dirty="0" smtClean="0"/>
              <a:t>               </a:t>
            </a:r>
            <a:r>
              <a:rPr lang="ro-RO" sz="3600" b="1" dirty="0" smtClean="0"/>
              <a:t>Laptop </a:t>
            </a:r>
            <a:r>
              <a:rPr lang="ro-RO" sz="3600" b="1" dirty="0"/>
              <a:t>Asus X540LA-XX813D</a:t>
            </a:r>
          </a:p>
          <a:p>
            <a:endParaRPr lang="ro-RO" sz="3600" dirty="0"/>
          </a:p>
        </p:txBody>
      </p:sp>
    </p:spTree>
    <p:extLst>
      <p:ext uri="{BB962C8B-B14F-4D97-AF65-F5344CB8AC3E}">
        <p14:creationId xmlns:p14="http://schemas.microsoft.com/office/powerpoint/2010/main" val="434047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232012"/>
            <a:ext cx="10672314" cy="1185626"/>
          </a:xfrm>
        </p:spPr>
        <p:txBody>
          <a:bodyPr/>
          <a:lstStyle/>
          <a:p>
            <a:r>
              <a:rPr lang="en-US" dirty="0" smtClean="0"/>
              <a:t>                </a:t>
            </a:r>
            <a:r>
              <a:rPr lang="ro-RO" dirty="0" smtClean="0"/>
              <a:t>Stabilirea </a:t>
            </a:r>
            <a:r>
              <a:rPr lang="ro-RO" dirty="0"/>
              <a:t>bugetului</a:t>
            </a:r>
            <a:br>
              <a:rPr lang="ro-RO" dirty="0"/>
            </a:br>
            <a:endParaRPr lang="ro-R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20133" y="2805646"/>
            <a:ext cx="2857500" cy="2143125"/>
          </a:xfrm>
        </p:spPr>
      </p:pic>
      <p:sp>
        <p:nvSpPr>
          <p:cNvPr id="5" name="TextBox 4"/>
          <p:cNvSpPr txBox="1"/>
          <p:nvPr/>
        </p:nvSpPr>
        <p:spPr>
          <a:xfrm>
            <a:off x="238310" y="2917446"/>
            <a:ext cx="7677392" cy="2862322"/>
          </a:xfrm>
          <a:prstGeom prst="rect">
            <a:avLst/>
          </a:prstGeom>
          <a:noFill/>
        </p:spPr>
        <p:txBody>
          <a:bodyPr wrap="square" rtlCol="0">
            <a:spAutoFit/>
          </a:bodyPr>
          <a:lstStyle/>
          <a:p>
            <a:r>
              <a:rPr lang="ro-RO" dirty="0"/>
              <a:t>Înainte de a începe </a:t>
            </a:r>
            <a:r>
              <a:rPr lang="en-US" dirty="0" err="1" smtClean="0"/>
              <a:t>sa</a:t>
            </a:r>
            <a:r>
              <a:rPr lang="en-US" dirty="0" smtClean="0"/>
              <a:t> ne </a:t>
            </a:r>
            <a:r>
              <a:rPr lang="en-US" dirty="0" err="1" smtClean="0"/>
              <a:t>gandim</a:t>
            </a:r>
            <a:r>
              <a:rPr lang="en-US" dirty="0" smtClean="0"/>
              <a:t> la </a:t>
            </a:r>
            <a:r>
              <a:rPr lang="en-US" dirty="0" err="1" smtClean="0"/>
              <a:t>ce</a:t>
            </a:r>
            <a:r>
              <a:rPr lang="en-US" dirty="0" smtClean="0"/>
              <a:t> </a:t>
            </a:r>
            <a:r>
              <a:rPr lang="en-US" dirty="0" err="1" smtClean="0"/>
              <a:t>marca</a:t>
            </a:r>
            <a:r>
              <a:rPr lang="en-US" dirty="0" smtClean="0"/>
              <a:t> de laptop </a:t>
            </a:r>
            <a:r>
              <a:rPr lang="en-US" dirty="0" err="1" smtClean="0"/>
              <a:t>vrem</a:t>
            </a:r>
            <a:r>
              <a:rPr lang="en-US" dirty="0" smtClean="0"/>
              <a:t> </a:t>
            </a:r>
            <a:r>
              <a:rPr lang="en-US" dirty="0" err="1" smtClean="0"/>
              <a:t>sa</a:t>
            </a:r>
            <a:r>
              <a:rPr lang="en-US" dirty="0" smtClean="0"/>
              <a:t> ne </a:t>
            </a:r>
            <a:r>
              <a:rPr lang="en-US" dirty="0" err="1" smtClean="0"/>
              <a:t>achizitionam</a:t>
            </a:r>
            <a:r>
              <a:rPr lang="ro-RO" dirty="0" smtClean="0"/>
              <a:t>, </a:t>
            </a:r>
            <a:r>
              <a:rPr lang="ro-RO" dirty="0"/>
              <a:t>trebuie </a:t>
            </a:r>
            <a:r>
              <a:rPr lang="ro-RO" dirty="0" smtClean="0"/>
              <a:t>s</a:t>
            </a:r>
            <a:r>
              <a:rPr lang="en-US" dirty="0"/>
              <a:t>a</a:t>
            </a:r>
            <a:r>
              <a:rPr lang="ro-RO" dirty="0" smtClean="0"/>
              <a:t> </a:t>
            </a:r>
            <a:r>
              <a:rPr lang="ro-RO" dirty="0"/>
              <a:t>știm exact ce buget avem si daca mai putem mari putin </a:t>
            </a:r>
            <a:r>
              <a:rPr lang="ro-RO" dirty="0" smtClean="0"/>
              <a:t>bugetul. </a:t>
            </a:r>
            <a:r>
              <a:rPr lang="ro-RO" dirty="0"/>
              <a:t>Eu mereu pățesc lucrul acesta, îmi stabilesc un buget </a:t>
            </a:r>
            <a:r>
              <a:rPr lang="ro-RO"/>
              <a:t>de </a:t>
            </a:r>
            <a:r>
              <a:rPr lang="ro-RO" smtClean="0"/>
              <a:t>2000 </a:t>
            </a:r>
            <a:r>
              <a:rPr lang="ro-RO" dirty="0"/>
              <a:t>de </a:t>
            </a:r>
            <a:r>
              <a:rPr lang="ro-RO" dirty="0" smtClean="0"/>
              <a:t>RON, </a:t>
            </a:r>
            <a:r>
              <a:rPr lang="ro-RO" dirty="0"/>
              <a:t>de exemplu, apoi, la achiziție, observ ca </a:t>
            </a:r>
            <a:r>
              <a:rPr lang="ro-RO" dirty="0" smtClean="0"/>
              <a:t>am</a:t>
            </a:r>
            <a:r>
              <a:rPr lang="en-US" dirty="0" smtClean="0"/>
              <a:t> deposit cu </a:t>
            </a:r>
            <a:r>
              <a:rPr lang="en-US" dirty="0" err="1" smtClean="0"/>
              <a:t>mult</a:t>
            </a:r>
            <a:r>
              <a:rPr lang="en-US" dirty="0" smtClean="0"/>
              <a:t> </a:t>
            </a:r>
            <a:r>
              <a:rPr lang="en-US" dirty="0" err="1" smtClean="0"/>
              <a:t>suma</a:t>
            </a:r>
            <a:r>
              <a:rPr lang="en-US" dirty="0" smtClean="0"/>
              <a:t> </a:t>
            </a:r>
            <a:r>
              <a:rPr lang="en-US" dirty="0" err="1" smtClean="0"/>
              <a:t>stabilita</a:t>
            </a:r>
            <a:r>
              <a:rPr lang="en-US" dirty="0" smtClean="0"/>
              <a:t>(fie din </a:t>
            </a:r>
            <a:r>
              <a:rPr lang="en-US" dirty="0" err="1" smtClean="0"/>
              <a:t>cauza</a:t>
            </a:r>
            <a:r>
              <a:rPr lang="en-US" dirty="0" smtClean="0"/>
              <a:t> </a:t>
            </a:r>
            <a:r>
              <a:rPr lang="en-US" dirty="0" err="1" smtClean="0"/>
              <a:t>accesoriilor</a:t>
            </a:r>
            <a:r>
              <a:rPr lang="en-US" dirty="0" smtClean="0"/>
              <a:t> </a:t>
            </a:r>
            <a:r>
              <a:rPr lang="en-US" dirty="0" err="1" smtClean="0"/>
              <a:t>pentru</a:t>
            </a:r>
            <a:r>
              <a:rPr lang="en-US" dirty="0" smtClean="0"/>
              <a:t> </a:t>
            </a:r>
            <a:r>
              <a:rPr lang="en-US" dirty="0" err="1" smtClean="0"/>
              <a:t>respectivul</a:t>
            </a:r>
            <a:r>
              <a:rPr lang="en-US" dirty="0" smtClean="0"/>
              <a:t> laptop, </a:t>
            </a:r>
            <a:r>
              <a:rPr lang="en-US" dirty="0" err="1" smtClean="0"/>
              <a:t>spre</a:t>
            </a:r>
            <a:r>
              <a:rPr lang="en-US" dirty="0" smtClean="0"/>
              <a:t> </a:t>
            </a:r>
            <a:r>
              <a:rPr lang="en-US" dirty="0" err="1" smtClean="0"/>
              <a:t>expmplu</a:t>
            </a:r>
            <a:r>
              <a:rPr lang="en-US" dirty="0" smtClean="0"/>
              <a:t> o </a:t>
            </a:r>
            <a:r>
              <a:rPr lang="en-US" dirty="0" err="1" smtClean="0"/>
              <a:t>geanta</a:t>
            </a:r>
            <a:r>
              <a:rPr lang="en-US" dirty="0" smtClean="0"/>
              <a:t> </a:t>
            </a:r>
            <a:r>
              <a:rPr lang="en-US" dirty="0" err="1" smtClean="0"/>
              <a:t>speciala</a:t>
            </a:r>
            <a:r>
              <a:rPr lang="en-US" dirty="0"/>
              <a:t> </a:t>
            </a:r>
            <a:r>
              <a:rPr lang="en-US" dirty="0" err="1" smtClean="0"/>
              <a:t>pentru</a:t>
            </a:r>
            <a:r>
              <a:rPr lang="en-US" dirty="0" smtClean="0"/>
              <a:t> </a:t>
            </a:r>
            <a:r>
              <a:rPr lang="en-US" dirty="0" err="1" smtClean="0"/>
              <a:t>acesta</a:t>
            </a:r>
            <a:r>
              <a:rPr lang="en-US" dirty="0" smtClean="0"/>
              <a:t>). </a:t>
            </a:r>
            <a:r>
              <a:rPr lang="ro-RO" dirty="0" smtClean="0"/>
              <a:t> </a:t>
            </a:r>
            <a:r>
              <a:rPr lang="ro-RO" dirty="0"/>
              <a:t>Totuși, </a:t>
            </a:r>
            <a:r>
              <a:rPr lang="en-US" dirty="0" err="1" smtClean="0"/>
              <a:t>este</a:t>
            </a:r>
            <a:r>
              <a:rPr lang="en-US" dirty="0" smtClean="0"/>
              <a:t> ideal </a:t>
            </a:r>
            <a:r>
              <a:rPr lang="en-US" dirty="0" err="1" smtClean="0"/>
              <a:t>sa</a:t>
            </a:r>
            <a:r>
              <a:rPr lang="en-US" dirty="0" smtClean="0"/>
              <a:t> </a:t>
            </a:r>
            <a:r>
              <a:rPr lang="en-US" dirty="0" err="1" smtClean="0"/>
              <a:t>mergem</a:t>
            </a:r>
            <a:r>
              <a:rPr lang="en-US" dirty="0" smtClean="0"/>
              <a:t> </a:t>
            </a:r>
            <a:r>
              <a:rPr lang="en-US" dirty="0" err="1" smtClean="0"/>
              <a:t>pe</a:t>
            </a:r>
            <a:r>
              <a:rPr lang="en-US" dirty="0" smtClean="0"/>
              <a:t> </a:t>
            </a:r>
            <a:r>
              <a:rPr lang="en-US" dirty="0" err="1" smtClean="0"/>
              <a:t>printipiul</a:t>
            </a:r>
            <a:r>
              <a:rPr lang="en-US" dirty="0" smtClean="0"/>
              <a:t> </a:t>
            </a:r>
            <a:r>
              <a:rPr lang="en-US" dirty="0" err="1" smtClean="0"/>
              <a:t>calitatii</a:t>
            </a:r>
            <a:r>
              <a:rPr lang="en-US" dirty="0" smtClean="0"/>
              <a:t> </a:t>
            </a:r>
            <a:r>
              <a:rPr lang="en-US" dirty="0" err="1" smtClean="0"/>
              <a:t>si</a:t>
            </a:r>
            <a:r>
              <a:rPr lang="en-US" dirty="0" smtClean="0"/>
              <a:t> nu </a:t>
            </a:r>
            <a:r>
              <a:rPr lang="en-US" dirty="0" err="1" smtClean="0"/>
              <a:t>pe</a:t>
            </a:r>
            <a:r>
              <a:rPr lang="en-US" dirty="0" smtClean="0"/>
              <a:t> </a:t>
            </a:r>
            <a:r>
              <a:rPr lang="en-US" dirty="0" err="1" smtClean="0"/>
              <a:t>cel</a:t>
            </a:r>
            <a:r>
              <a:rPr lang="en-US" dirty="0" smtClean="0"/>
              <a:t> al </a:t>
            </a:r>
            <a:r>
              <a:rPr lang="en-US" dirty="0" err="1" smtClean="0"/>
              <a:t>cantitatii</a:t>
            </a:r>
            <a:r>
              <a:rPr lang="en-US" dirty="0" smtClean="0"/>
              <a:t>. </a:t>
            </a:r>
            <a:r>
              <a:rPr lang="ro-RO" dirty="0" smtClean="0"/>
              <a:t>Mai </a:t>
            </a:r>
            <a:r>
              <a:rPr lang="ro-RO" dirty="0"/>
              <a:t>ales, când vorbim despre un gadget scump, </a:t>
            </a:r>
            <a:r>
              <a:rPr lang="en-US" dirty="0" err="1" smtClean="0"/>
              <a:t>pe</a:t>
            </a:r>
            <a:r>
              <a:rPr lang="en-US" dirty="0" smtClean="0"/>
              <a:t> care </a:t>
            </a:r>
            <a:r>
              <a:rPr lang="en-US" dirty="0" err="1" smtClean="0"/>
              <a:t>il</a:t>
            </a:r>
            <a:r>
              <a:rPr lang="en-US" dirty="0" smtClean="0"/>
              <a:t> </a:t>
            </a:r>
            <a:r>
              <a:rPr lang="en-US" dirty="0" err="1" smtClean="0"/>
              <a:t>vom</a:t>
            </a:r>
            <a:r>
              <a:rPr lang="en-US" dirty="0" smtClean="0"/>
              <a:t> </a:t>
            </a:r>
            <a:r>
              <a:rPr lang="en-US" dirty="0" err="1" smtClean="0"/>
              <a:t>folosi</a:t>
            </a:r>
            <a:r>
              <a:rPr lang="en-US" dirty="0" smtClean="0"/>
              <a:t> </a:t>
            </a:r>
            <a:r>
              <a:rPr lang="en-US" dirty="0" err="1" smtClean="0"/>
              <a:t>mai</a:t>
            </a:r>
            <a:r>
              <a:rPr lang="en-US" dirty="0" smtClean="0"/>
              <a:t> multi </a:t>
            </a:r>
            <a:r>
              <a:rPr lang="en-US" dirty="0" err="1" smtClean="0"/>
              <a:t>ani</a:t>
            </a:r>
            <a:r>
              <a:rPr lang="en-US" dirty="0" smtClean="0"/>
              <a:t> in </a:t>
            </a:r>
            <a:r>
              <a:rPr lang="en-US" dirty="0" err="1" smtClean="0"/>
              <a:t>diferite</a:t>
            </a:r>
            <a:r>
              <a:rPr lang="en-US" dirty="0" smtClean="0"/>
              <a:t> </a:t>
            </a:r>
            <a:r>
              <a:rPr lang="en-US" dirty="0" err="1" smtClean="0"/>
              <a:t>intrebuintari</a:t>
            </a:r>
            <a:r>
              <a:rPr lang="en-US" dirty="0" smtClean="0"/>
              <a:t>. </a:t>
            </a:r>
            <a:endParaRPr lang="ro-RO" dirty="0"/>
          </a:p>
        </p:txBody>
      </p:sp>
    </p:spTree>
    <p:extLst>
      <p:ext uri="{BB962C8B-B14F-4D97-AF65-F5344CB8AC3E}">
        <p14:creationId xmlns:p14="http://schemas.microsoft.com/office/powerpoint/2010/main" val="3546006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smtClean="0"/>
              <a:t>Brandul</a:t>
            </a:r>
            <a:r>
              <a:rPr lang="en-US" dirty="0" smtClean="0"/>
              <a:t> </a:t>
            </a:r>
            <a:endParaRPr lang="ro-RO" dirty="0"/>
          </a:p>
        </p:txBody>
      </p:sp>
      <p:sp>
        <p:nvSpPr>
          <p:cNvPr id="3" name="Content Placeholder 2"/>
          <p:cNvSpPr>
            <a:spLocks noGrp="1"/>
          </p:cNvSpPr>
          <p:nvPr>
            <p:ph idx="1"/>
          </p:nvPr>
        </p:nvSpPr>
        <p:spPr/>
        <p:txBody>
          <a:bodyPr/>
          <a:lstStyle/>
          <a:p>
            <a:pPr marL="0" indent="0">
              <a:buNone/>
            </a:pPr>
            <a:r>
              <a:rPr lang="en-US" dirty="0" smtClean="0"/>
              <a:t> </a:t>
            </a:r>
            <a:r>
              <a:rPr lang="ro-RO" dirty="0" smtClean="0"/>
              <a:t>E </a:t>
            </a:r>
            <a:r>
              <a:rPr lang="ro-RO" dirty="0"/>
              <a:t>greu sa impaci pe toata lumea, probabil ca </a:t>
            </a:r>
            <a:r>
              <a:rPr lang="ro-RO" dirty="0" smtClean="0"/>
              <a:t>fiecare</a:t>
            </a:r>
            <a:r>
              <a:rPr lang="en-US" dirty="0" smtClean="0"/>
              <a:t> </a:t>
            </a:r>
            <a:r>
              <a:rPr lang="en-US" dirty="0" err="1" smtClean="0"/>
              <a:t>dintre</a:t>
            </a:r>
            <a:r>
              <a:rPr lang="en-US" dirty="0" smtClean="0"/>
              <a:t> </a:t>
            </a:r>
            <a:r>
              <a:rPr lang="en-US" dirty="0" err="1" smtClean="0"/>
              <a:t>noi</a:t>
            </a:r>
            <a:r>
              <a:rPr lang="en-US" dirty="0" smtClean="0"/>
              <a:t> are </a:t>
            </a:r>
            <a:r>
              <a:rPr lang="en-US" dirty="0" err="1" smtClean="0"/>
              <a:t>preferinte</a:t>
            </a:r>
            <a:r>
              <a:rPr lang="en-US" dirty="0" smtClean="0"/>
              <a:t>.</a:t>
            </a:r>
            <a:r>
              <a:rPr lang="ro-RO" dirty="0" smtClean="0"/>
              <a:t> </a:t>
            </a:r>
            <a:r>
              <a:rPr lang="ro-RO" dirty="0"/>
              <a:t>Unii poate au avut un laptop si au fost multumiti, asa ca mai mult ca sigur vor incerca acelasi brand, altii poate au fost nemultumiti si nu vor recomanda acea firma de </a:t>
            </a:r>
            <a:r>
              <a:rPr lang="ro-RO" dirty="0" smtClean="0"/>
              <a:t>laptopuri.</a:t>
            </a:r>
            <a:r>
              <a:rPr lang="en-US" dirty="0" smtClean="0"/>
              <a:t> </a:t>
            </a:r>
          </a:p>
          <a:p>
            <a:pPr marL="0" indent="0">
              <a:buNone/>
            </a:pPr>
            <a:r>
              <a:rPr lang="ro-RO" dirty="0" smtClean="0"/>
              <a:t>Eu </a:t>
            </a:r>
            <a:r>
              <a:rPr lang="ro-RO" dirty="0"/>
              <a:t>ma </a:t>
            </a:r>
            <a:r>
              <a:rPr lang="en-US" dirty="0"/>
              <a:t> </a:t>
            </a:r>
            <a:r>
              <a:rPr lang="en-US" dirty="0" err="1" smtClean="0"/>
              <a:t>feresc</a:t>
            </a:r>
            <a:r>
              <a:rPr lang="en-US" dirty="0" smtClean="0"/>
              <a:t> de </a:t>
            </a:r>
            <a:r>
              <a:rPr lang="ro-RO" dirty="0" smtClean="0"/>
              <a:t>ultimele </a:t>
            </a:r>
            <a:r>
              <a:rPr lang="ro-RO" dirty="0"/>
              <a:t>versiuni de DELL </a:t>
            </a:r>
            <a:r>
              <a:rPr lang="en-US" dirty="0" err="1" smtClean="0"/>
              <a:t>intrucat</a:t>
            </a:r>
            <a:r>
              <a:rPr lang="ro-RO" dirty="0" smtClean="0"/>
              <a:t> </a:t>
            </a:r>
            <a:r>
              <a:rPr lang="ro-RO" dirty="0"/>
              <a:t>se incalzesc destul de tare si, probabil voi recomanda ASUS pentru ca am acest tip de laptop si chiar nu am probleme cu el. Mai ales ca in ultimul an au ajuns pe locul 3 in lume pe segmentul consumer si locul 4 pe total.</a:t>
            </a:r>
          </a:p>
          <a:p>
            <a:pPr marL="0" indent="0">
              <a:buNone/>
            </a:pPr>
            <a:r>
              <a:rPr lang="en-US" dirty="0" smtClean="0"/>
              <a:t> </a:t>
            </a:r>
            <a:r>
              <a:rPr lang="ro-RO" dirty="0" smtClean="0"/>
              <a:t>Sigur</a:t>
            </a:r>
            <a:r>
              <a:rPr lang="ro-RO" dirty="0"/>
              <a:t>, nu intram in discuții cu cei care prefera APLLE si laptopurile lor. Acolo e un marketing imens pentru o configurație pe care o găsești la cel putin jumătate de preț</a:t>
            </a:r>
            <a:r>
              <a:rPr lang="ro-RO" dirty="0" smtClean="0"/>
              <a:t>.</a:t>
            </a:r>
            <a:r>
              <a:rPr lang="en-US" dirty="0" smtClean="0"/>
              <a:t> </a:t>
            </a:r>
            <a:endParaRPr lang="ro-RO" dirty="0"/>
          </a:p>
          <a:p>
            <a:endParaRPr lang="ro-RO" dirty="0"/>
          </a:p>
        </p:txBody>
      </p:sp>
    </p:spTree>
    <p:extLst>
      <p:ext uri="{BB962C8B-B14F-4D97-AF65-F5344CB8AC3E}">
        <p14:creationId xmlns:p14="http://schemas.microsoft.com/office/powerpoint/2010/main" val="1463358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 </a:t>
            </a:r>
            <a:r>
              <a:rPr lang="en-US" dirty="0" err="1" smtClean="0"/>
              <a:t>ce</a:t>
            </a:r>
            <a:r>
              <a:rPr lang="en-US" dirty="0" smtClean="0"/>
              <a:t> am ales un laptop Asus </a:t>
            </a:r>
            <a:r>
              <a:rPr lang="ro-RO" dirty="0" smtClean="0"/>
              <a:t>X540</a:t>
            </a:r>
            <a:r>
              <a:rPr lang="en-US" dirty="0" smtClean="0"/>
              <a:t>?  </a:t>
            </a:r>
            <a:endParaRPr lang="ro-RO" dirty="0"/>
          </a:p>
        </p:txBody>
      </p:sp>
      <p:sp>
        <p:nvSpPr>
          <p:cNvPr id="3" name="Content Placeholder 2"/>
          <p:cNvSpPr>
            <a:spLocks noGrp="1"/>
          </p:cNvSpPr>
          <p:nvPr>
            <p:ph idx="1"/>
          </p:nvPr>
        </p:nvSpPr>
        <p:spPr/>
        <p:txBody>
          <a:bodyPr/>
          <a:lstStyle/>
          <a:p>
            <a:pPr marL="0" indent="0" fontAlgn="base">
              <a:buNone/>
            </a:pPr>
            <a:r>
              <a:rPr lang="ro-RO" dirty="0"/>
              <a:t>Din punctul meu de vedere, in alegerea unui laptop trebuie sa ne uitam la:</a:t>
            </a:r>
          </a:p>
          <a:p>
            <a:pPr fontAlgn="base"/>
            <a:r>
              <a:rPr lang="ro-RO" dirty="0"/>
              <a:t>design (display, tastatura iluminata, tastatura numerica)</a:t>
            </a:r>
          </a:p>
          <a:p>
            <a:pPr fontAlgn="base"/>
            <a:r>
              <a:rPr lang="ro-RO" dirty="0"/>
              <a:t>materialul din care este realizat</a:t>
            </a:r>
          </a:p>
          <a:p>
            <a:pPr fontAlgn="base"/>
            <a:r>
              <a:rPr lang="ro-RO" dirty="0" smtClean="0"/>
              <a:t>Procesor</a:t>
            </a:r>
            <a:r>
              <a:rPr lang="en-US" dirty="0" smtClean="0"/>
              <a:t>  </a:t>
            </a:r>
            <a:endParaRPr lang="ro-RO" dirty="0"/>
          </a:p>
          <a:p>
            <a:pPr fontAlgn="base"/>
            <a:r>
              <a:rPr lang="ro-RO" dirty="0"/>
              <a:t>placa video</a:t>
            </a:r>
          </a:p>
          <a:p>
            <a:pPr fontAlgn="base"/>
            <a:r>
              <a:rPr lang="ro-RO" dirty="0"/>
              <a:t>autonomie </a:t>
            </a:r>
            <a:r>
              <a:rPr lang="ro-RO" dirty="0" smtClean="0"/>
              <a:t>baterie</a:t>
            </a:r>
            <a:r>
              <a:rPr lang="en-US" dirty="0" smtClean="0"/>
              <a:t> </a:t>
            </a:r>
            <a:endParaRPr lang="ro-RO" dirty="0"/>
          </a:p>
          <a:p>
            <a:pPr fontAlgn="base"/>
            <a:r>
              <a:rPr lang="ro-RO" dirty="0" smtClean="0"/>
              <a:t>Brand</a:t>
            </a:r>
            <a:r>
              <a:rPr lang="en-US" dirty="0" smtClean="0"/>
              <a:t> </a:t>
            </a:r>
            <a:endParaRPr lang="ro-RO" dirty="0"/>
          </a:p>
          <a:p>
            <a:endParaRPr lang="ro-RO" dirty="0"/>
          </a:p>
        </p:txBody>
      </p:sp>
    </p:spTree>
    <p:extLst>
      <p:ext uri="{BB962C8B-B14F-4D97-AF65-F5344CB8AC3E}">
        <p14:creationId xmlns:p14="http://schemas.microsoft.com/office/powerpoint/2010/main" val="214592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ro-RO" dirty="0"/>
          </a:p>
        </p:txBody>
      </p:sp>
      <p:sp>
        <p:nvSpPr>
          <p:cNvPr id="3" name="Content Placeholder 2"/>
          <p:cNvSpPr>
            <a:spLocks noGrp="1"/>
          </p:cNvSpPr>
          <p:nvPr>
            <p:ph idx="1"/>
          </p:nvPr>
        </p:nvSpPr>
        <p:spPr/>
        <p:txBody>
          <a:bodyPr/>
          <a:lstStyle/>
          <a:p>
            <a:pPr marL="0" indent="0">
              <a:buNone/>
            </a:pPr>
            <a:r>
              <a:rPr lang="en-US" dirty="0"/>
              <a:t>I</a:t>
            </a:r>
            <a:r>
              <a:rPr lang="ro-RO" dirty="0" smtClean="0"/>
              <a:t>nainte </a:t>
            </a:r>
            <a:r>
              <a:rPr lang="ro-RO" dirty="0"/>
              <a:t>de a cumpăra un laptop, trebuie sa stie ce are de făcut cu el și cât de mult il pune sa muncească. Sunt persoane care lucrează cu modelare 3d, sunt persoane care fac grafica pe calculator, dar si persoane care aleg un laptop de gaming. Cea din urma nu o recomand, laptopurile de gaming adevărate ajung la un buget foarte, foarte mare. Nu stiu daca merita investiția si dacă veți simți ca va jucati cu adevarat.</a:t>
            </a:r>
            <a:endParaRPr lang="en-US" dirty="0"/>
          </a:p>
          <a:p>
            <a:pPr marL="0" indent="0">
              <a:buNone/>
            </a:pPr>
            <a:r>
              <a:rPr lang="en-US" dirty="0" smtClean="0"/>
              <a:t>In </a:t>
            </a:r>
            <a:r>
              <a:rPr lang="en-US" dirty="0" err="1" smtClean="0"/>
              <a:t>momentul</a:t>
            </a:r>
            <a:r>
              <a:rPr lang="en-US" dirty="0" smtClean="0"/>
              <a:t> in care </a:t>
            </a:r>
            <a:r>
              <a:rPr lang="en-US" dirty="0" err="1" smtClean="0"/>
              <a:t>va</a:t>
            </a:r>
            <a:r>
              <a:rPr lang="en-US" dirty="0" smtClean="0"/>
              <a:t> </a:t>
            </a:r>
            <a:r>
              <a:rPr lang="en-US" dirty="0" err="1" smtClean="0"/>
              <a:t>alegeti</a:t>
            </a:r>
            <a:r>
              <a:rPr lang="en-US" dirty="0" smtClean="0"/>
              <a:t> un laptop </a:t>
            </a:r>
            <a:r>
              <a:rPr lang="en-US" dirty="0" err="1" smtClean="0"/>
              <a:t>trebuie</a:t>
            </a:r>
            <a:r>
              <a:rPr lang="en-US" dirty="0" smtClean="0"/>
              <a:t> </a:t>
            </a:r>
            <a:r>
              <a:rPr lang="en-US" dirty="0" err="1" smtClean="0"/>
              <a:t>sa</a:t>
            </a:r>
            <a:r>
              <a:rPr lang="en-US" dirty="0" smtClean="0"/>
              <a:t> </a:t>
            </a:r>
            <a:r>
              <a:rPr lang="en-US" dirty="0" err="1" smtClean="0"/>
              <a:t>aveti</a:t>
            </a:r>
            <a:r>
              <a:rPr lang="en-US" dirty="0" smtClean="0"/>
              <a:t> </a:t>
            </a:r>
            <a:r>
              <a:rPr lang="en-US" dirty="0" err="1" smtClean="0"/>
              <a:t>grija</a:t>
            </a:r>
            <a:r>
              <a:rPr lang="en-US" dirty="0" smtClean="0"/>
              <a:t> in </a:t>
            </a:r>
            <a:r>
              <a:rPr lang="en-US" dirty="0" err="1" smtClean="0"/>
              <a:t>primul</a:t>
            </a:r>
            <a:r>
              <a:rPr lang="en-US" dirty="0" smtClean="0"/>
              <a:t> rand la </a:t>
            </a:r>
            <a:r>
              <a:rPr lang="ro-RO" dirty="0"/>
              <a:t>la configuratia aleasa pentru ca se pot modifica foarte, foarte putine lucruri la un laptop si acelea, de cele mai multe ori nesemnificative. Asadar, mai bine analizam putin si investim cu cap, decat sa ne grabim si sa luam o porcarie pe care o vom regreta in perioada urmatoare.</a:t>
            </a:r>
          </a:p>
        </p:txBody>
      </p:sp>
    </p:spTree>
    <p:extLst>
      <p:ext uri="{BB962C8B-B14F-4D97-AF65-F5344CB8AC3E}">
        <p14:creationId xmlns:p14="http://schemas.microsoft.com/office/powerpoint/2010/main" val="2997071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smtClean="0"/>
              <a:t>Designeul</a:t>
            </a:r>
            <a:r>
              <a:rPr lang="en-US" dirty="0" smtClean="0"/>
              <a:t> </a:t>
            </a:r>
            <a:endParaRPr lang="ro-RO" dirty="0"/>
          </a:p>
        </p:txBody>
      </p:sp>
      <p:sp>
        <p:nvSpPr>
          <p:cNvPr id="3" name="Content Placeholder 2"/>
          <p:cNvSpPr>
            <a:spLocks noGrp="1"/>
          </p:cNvSpPr>
          <p:nvPr>
            <p:ph idx="1"/>
          </p:nvPr>
        </p:nvSpPr>
        <p:spPr>
          <a:xfrm>
            <a:off x="810000" y="2538485"/>
            <a:ext cx="10554574" cy="4012440"/>
          </a:xfrm>
        </p:spPr>
        <p:txBody>
          <a:bodyPr>
            <a:normAutofit/>
          </a:bodyPr>
          <a:lstStyle/>
          <a:p>
            <a:pPr marL="0" indent="0">
              <a:buNone/>
            </a:pPr>
            <a:r>
              <a:rPr lang="ro-RO" dirty="0"/>
              <a:t>Design Ergonomic al </a:t>
            </a:r>
            <a:r>
              <a:rPr lang="ro-RO" dirty="0" smtClean="0"/>
              <a:t>Tastaturii</a:t>
            </a:r>
            <a:endParaRPr lang="en-US" dirty="0" smtClean="0"/>
          </a:p>
          <a:p>
            <a:pPr marL="0" indent="0">
              <a:buNone/>
            </a:pPr>
            <a:r>
              <a:rPr lang="ro-RO" dirty="0"/>
              <a:t>Tastarea este mai confortabila ca niciodata cu ajutorul tastaturii complete de tip chiclet, fabricata dintr-o singura bucata. Un proces imbunatatit de asamblare face posibila atingerea unei curse de doar 1.8mm pentru taste si minimalizarea fenomenului de ”plutire” al acestora, pentru o experienta de tastare mult mai solida</a:t>
            </a:r>
            <a:r>
              <a:rPr lang="ro-RO" dirty="0" smtClean="0"/>
              <a:t>.</a:t>
            </a:r>
            <a:r>
              <a:rPr lang="en-US" dirty="0" smtClean="0"/>
              <a:t>  </a:t>
            </a:r>
          </a:p>
          <a:p>
            <a:pPr marL="0" indent="0">
              <a:buNone/>
            </a:pPr>
            <a:r>
              <a:rPr lang="ro-RO" dirty="0"/>
              <a:t>Tehnologie Intuitiva de Control ASUS Smart </a:t>
            </a:r>
            <a:r>
              <a:rPr lang="ro-RO" dirty="0" smtClean="0"/>
              <a:t>Gesture</a:t>
            </a:r>
            <a:endParaRPr lang="en-US" dirty="0" smtClean="0"/>
          </a:p>
          <a:p>
            <a:pPr marL="0" indent="0">
              <a:buNone/>
            </a:pPr>
            <a:r>
              <a:rPr lang="ro-RO" dirty="0"/>
              <a:t>Tehnologia ASUS Smart Gesture utilizeaza o combinatie inteligenta de componente hardware si optimizare la nivel software pentru a va oferi o precizie ridicata in controlul dispozitivului. Utilizarea unor tehnici sofisticate de productie, imprumutate de la ecranele tactile pentru smartphone-uri, face posibila atingerea unui nivel foarte ridicat de sensibilitate at touch pad-ului, ce va permite sa faceti zoom sau sa navigati printre diferitele pagini web cu foarte mare usurinta.</a:t>
            </a:r>
            <a:endParaRPr lang="en-US" dirty="0" smtClean="0"/>
          </a:p>
          <a:p>
            <a:pPr marL="0" indent="0">
              <a:buNone/>
            </a:pPr>
            <a:endParaRPr lang="ro-RO" dirty="0"/>
          </a:p>
        </p:txBody>
      </p:sp>
    </p:spTree>
    <p:extLst>
      <p:ext uri="{BB962C8B-B14F-4D97-AF65-F5344CB8AC3E}">
        <p14:creationId xmlns:p14="http://schemas.microsoft.com/office/powerpoint/2010/main" val="1852148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Display-</a:t>
            </a:r>
            <a:r>
              <a:rPr lang="en-US" dirty="0" err="1" smtClean="0"/>
              <a:t>ul</a:t>
            </a:r>
            <a:endParaRPr lang="ro-RO" dirty="0"/>
          </a:p>
        </p:txBody>
      </p:sp>
      <p:sp>
        <p:nvSpPr>
          <p:cNvPr id="3" name="Content Placeholder 2"/>
          <p:cNvSpPr>
            <a:spLocks noGrp="1"/>
          </p:cNvSpPr>
          <p:nvPr>
            <p:ph idx="1"/>
          </p:nvPr>
        </p:nvSpPr>
        <p:spPr>
          <a:xfrm>
            <a:off x="286603" y="2115403"/>
            <a:ext cx="11195865" cy="4954137"/>
          </a:xfrm>
        </p:spPr>
        <p:txBody>
          <a:bodyPr>
            <a:normAutofit fontScale="92500" lnSpcReduction="10000"/>
          </a:bodyPr>
          <a:lstStyle/>
          <a:p>
            <a:pPr marL="0" indent="0">
              <a:buNone/>
            </a:pPr>
            <a:r>
              <a:rPr lang="en-US" dirty="0"/>
              <a:t> </a:t>
            </a:r>
            <a:r>
              <a:rPr lang="en-US" dirty="0" smtClean="0"/>
              <a:t>Display-</a:t>
            </a:r>
            <a:r>
              <a:rPr lang="en-US" dirty="0" err="1" smtClean="0"/>
              <a:t>ul</a:t>
            </a:r>
            <a:r>
              <a:rPr lang="en-US" dirty="0" smtClean="0"/>
              <a:t> </a:t>
            </a:r>
            <a:r>
              <a:rPr lang="en-US" dirty="0" err="1" smtClean="0"/>
              <a:t>laptopului</a:t>
            </a:r>
            <a:r>
              <a:rPr lang="en-US" dirty="0" smtClean="0"/>
              <a:t> ASUS: </a:t>
            </a:r>
            <a:r>
              <a:rPr lang="ro-RO" dirty="0"/>
              <a:t>Tip display:</a:t>
            </a:r>
            <a:r>
              <a:rPr lang="en-US" dirty="0"/>
              <a:t> </a:t>
            </a:r>
            <a:r>
              <a:rPr lang="ro-RO" dirty="0"/>
              <a:t>HD LED Back-lit Gl</a:t>
            </a:r>
            <a:r>
              <a:rPr lang="en-US" dirty="0" smtClean="0"/>
              <a:t>are</a:t>
            </a:r>
          </a:p>
          <a:p>
            <a:r>
              <a:rPr lang="ro-RO" dirty="0"/>
              <a:t>Pe lângă acestea, trebuie sa aveți grija si la ce tip de display alegeți, dacă este cu panel AMOLED sau panel IPS. Intre timp au apărut și laptopuri cu panel PLS. Acesta este un derivat al panoului IPS.  Cu cât panelul este mai bun, cu atât tu vei avea mult mai multe unghiuri de vizibilitate si nu vei avea probleme in caz ca il vei tine la lumina puternica(soare, neon, etc).</a:t>
            </a:r>
          </a:p>
          <a:p>
            <a:r>
              <a:rPr lang="ro-RO" dirty="0"/>
              <a:t>Trebuie să știți că pentru versiunea de 17.3′ nu avem foarte multe soluții. Producător este LG. Că e Asus, că e MSI sau altcineva, fiecare folosește display de la LG. Calitatea acestuia este medie spre bună, are culori mai mult decât mulțumitoare</a:t>
            </a:r>
            <a:r>
              <a:rPr lang="ro-RO" dirty="0" smtClean="0"/>
              <a:t>.</a:t>
            </a:r>
            <a:endParaRPr lang="en-US" dirty="0" smtClean="0"/>
          </a:p>
          <a:p>
            <a:r>
              <a:rPr lang="ro-RO" dirty="0"/>
              <a:t>De curând, se tot discută de laptopuri cu display OLED. Este o tehnologie nouă, dar care va fi disponibilă în următorii ani. Apariția acesteia a făcut ca laptopurile FULL HD să fie din ce în ce mai ieftine.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 </a:t>
            </a:r>
            <a:endParaRPr lang="en-US" dirty="0"/>
          </a:p>
          <a:p>
            <a:pPr marL="0" indent="0">
              <a:buNone/>
            </a:pPr>
            <a:endParaRPr lang="ro-RO" dirty="0"/>
          </a:p>
        </p:txBody>
      </p:sp>
    </p:spTree>
    <p:extLst>
      <p:ext uri="{BB962C8B-B14F-4D97-AF65-F5344CB8AC3E}">
        <p14:creationId xmlns:p14="http://schemas.microsoft.com/office/powerpoint/2010/main" val="57364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ro-RO" dirty="0" smtClean="0"/>
              <a:t>Touchscreen</a:t>
            </a:r>
            <a:r>
              <a:rPr lang="ro-RO" dirty="0"/>
              <a:t>. Da sau nu?</a:t>
            </a:r>
            <a:br>
              <a:rPr lang="ro-RO" dirty="0"/>
            </a:br>
            <a:endParaRPr lang="ro-RO" dirty="0"/>
          </a:p>
        </p:txBody>
      </p:sp>
      <p:sp>
        <p:nvSpPr>
          <p:cNvPr id="3" name="Content Placeholder 2"/>
          <p:cNvSpPr>
            <a:spLocks noGrp="1"/>
          </p:cNvSpPr>
          <p:nvPr>
            <p:ph idx="1"/>
          </p:nvPr>
        </p:nvSpPr>
        <p:spPr>
          <a:xfrm>
            <a:off x="818712" y="2222286"/>
            <a:ext cx="10554574" cy="4635713"/>
          </a:xfrm>
        </p:spPr>
        <p:txBody>
          <a:bodyPr/>
          <a:lstStyle/>
          <a:p>
            <a:pPr marL="0" indent="0">
              <a:buNone/>
            </a:pPr>
            <a:endParaRPr lang="en-US" dirty="0" smtClean="0"/>
          </a:p>
          <a:p>
            <a:pPr marL="0" indent="0">
              <a:buNone/>
            </a:pPr>
            <a:r>
              <a:rPr lang="en-US" dirty="0" err="1" smtClean="0"/>
              <a:t>Laptopul</a:t>
            </a:r>
            <a:r>
              <a:rPr lang="en-US" dirty="0" smtClean="0"/>
              <a:t> ASUS nu </a:t>
            </a:r>
            <a:r>
              <a:rPr lang="en-US" dirty="0" err="1" smtClean="0"/>
              <a:t>cuprinde</a:t>
            </a:r>
            <a:r>
              <a:rPr lang="en-US" dirty="0" smtClean="0"/>
              <a:t> touchscreen.</a:t>
            </a:r>
          </a:p>
          <a:p>
            <a:r>
              <a:rPr lang="ro-RO" dirty="0"/>
              <a:t>Greu de decis. Eu nu cred că productivitatea începe aici. Da, cel mai bun laptop e cel în care ești productiv, nu contează unde. Eu unul zic că cu greu vom găsi modele cu display mat și de calitate, dacă este cu suport tactil. Eu n-aș miza pe așa ceva și-am avut la test câteva astfel de modele</a:t>
            </a:r>
            <a:r>
              <a:rPr lang="ro-RO" dirty="0" smtClean="0"/>
              <a:t>.</a:t>
            </a:r>
            <a:endParaRPr lang="en-US" dirty="0" smtClean="0"/>
          </a:p>
          <a:p>
            <a:r>
              <a:rPr lang="ro-RO" dirty="0"/>
              <a:t>Probabil ca in viitorul apropiat vom avea un standard placile video de laptop pe 128 de biti cu 4 GB VRAM. Nu este rau deloc, le recomand pentru ca rezolutia ultraHD are nevoie de mult mai multa memorie pentru a manageria cantitatea de memorie primita.</a:t>
            </a:r>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ro-RO" dirty="0"/>
          </a:p>
        </p:txBody>
      </p:sp>
    </p:spTree>
    <p:extLst>
      <p:ext uri="{BB962C8B-B14F-4D97-AF65-F5344CB8AC3E}">
        <p14:creationId xmlns:p14="http://schemas.microsoft.com/office/powerpoint/2010/main" val="3093978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smtClean="0"/>
              <a:t>Procesorul</a:t>
            </a:r>
            <a:r>
              <a:rPr lang="en-US" dirty="0" smtClean="0"/>
              <a:t> </a:t>
            </a:r>
            <a:endParaRPr lang="ro-RO" dirty="0"/>
          </a:p>
        </p:txBody>
      </p:sp>
      <p:sp>
        <p:nvSpPr>
          <p:cNvPr id="3" name="Content Placeholder 2"/>
          <p:cNvSpPr>
            <a:spLocks noGrp="1"/>
          </p:cNvSpPr>
          <p:nvPr>
            <p:ph idx="1"/>
          </p:nvPr>
        </p:nvSpPr>
        <p:spPr>
          <a:xfrm>
            <a:off x="687170" y="1908388"/>
            <a:ext cx="10554574" cy="3636511"/>
          </a:xfrm>
        </p:spPr>
        <p:txBody>
          <a:bodyPr/>
          <a:lstStyle/>
          <a:p>
            <a:pPr marL="0" indent="0">
              <a:buNone/>
            </a:pPr>
            <a:r>
              <a:rPr lang="ro-RO" dirty="0"/>
              <a:t>Laptopurile in momentul de fata sunt cu procesoare Intel sau AMD, eu sunt fan INTEL, </a:t>
            </a:r>
            <a:r>
              <a:rPr lang="en-US" dirty="0" err="1" smtClean="0"/>
              <a:t>asadar</a:t>
            </a:r>
            <a:r>
              <a:rPr lang="en-US" dirty="0" smtClean="0"/>
              <a:t> </a:t>
            </a:r>
            <a:r>
              <a:rPr lang="en-US" dirty="0" err="1" smtClean="0"/>
              <a:t>recomandarea</a:t>
            </a:r>
            <a:r>
              <a:rPr lang="en-US" dirty="0" smtClean="0"/>
              <a:t> mea </a:t>
            </a:r>
            <a:r>
              <a:rPr lang="en-US" dirty="0" err="1" smtClean="0"/>
              <a:t>este</a:t>
            </a:r>
            <a:r>
              <a:rPr lang="en-US" dirty="0" smtClean="0"/>
              <a:t> </a:t>
            </a:r>
            <a:r>
              <a:rPr lang="en-US" dirty="0" err="1" smtClean="0"/>
              <a:t>bazata</a:t>
            </a:r>
            <a:r>
              <a:rPr lang="en-US" dirty="0" smtClean="0"/>
              <a:t> </a:t>
            </a:r>
            <a:r>
              <a:rPr lang="en-US" dirty="0" err="1" smtClean="0"/>
              <a:t>pe</a:t>
            </a:r>
            <a:r>
              <a:rPr lang="en-US" dirty="0" smtClean="0"/>
              <a:t> </a:t>
            </a:r>
            <a:r>
              <a:rPr lang="en-US" dirty="0" err="1" smtClean="0"/>
              <a:t>procesorul</a:t>
            </a:r>
            <a:r>
              <a:rPr lang="en-US" dirty="0" smtClean="0"/>
              <a:t> Intel. </a:t>
            </a:r>
          </a:p>
          <a:p>
            <a:pPr marL="0" indent="0">
              <a:buNone/>
            </a:pPr>
            <a:r>
              <a:rPr lang="en-US" dirty="0" err="1" smtClean="0"/>
              <a:t>Modelul</a:t>
            </a:r>
            <a:r>
              <a:rPr lang="en-US" dirty="0" smtClean="0"/>
              <a:t> </a:t>
            </a:r>
            <a:r>
              <a:rPr lang="en-US" dirty="0" err="1" smtClean="0"/>
              <a:t>rocesoului</a:t>
            </a:r>
            <a:r>
              <a:rPr lang="en-US" dirty="0" smtClean="0"/>
              <a:t> </a:t>
            </a:r>
            <a:r>
              <a:rPr lang="en-US" dirty="0" err="1" smtClean="0"/>
              <a:t>laptopului</a:t>
            </a:r>
            <a:r>
              <a:rPr lang="en-US" dirty="0" smtClean="0"/>
              <a:t> ASUS </a:t>
            </a:r>
            <a:r>
              <a:rPr lang="ro-RO" dirty="0" smtClean="0"/>
              <a:t>X540LA</a:t>
            </a:r>
            <a:r>
              <a:rPr lang="en-US" dirty="0" smtClean="0"/>
              <a:t> </a:t>
            </a:r>
            <a:r>
              <a:rPr lang="en-US" dirty="0" err="1" smtClean="0"/>
              <a:t>este</a:t>
            </a:r>
            <a:r>
              <a:rPr lang="en-US" dirty="0" smtClean="0"/>
              <a:t> </a:t>
            </a:r>
            <a:r>
              <a:rPr lang="ro-RO" dirty="0"/>
              <a:t>Intel® </a:t>
            </a:r>
            <a:r>
              <a:rPr lang="ro-RO" dirty="0" smtClean="0"/>
              <a:t>Core</a:t>
            </a:r>
            <a:r>
              <a:rPr lang="en-US" dirty="0"/>
              <a:t> </a:t>
            </a:r>
            <a:r>
              <a:rPr lang="ro-RO" dirty="0" smtClean="0"/>
              <a:t>i3</a:t>
            </a:r>
            <a:r>
              <a:rPr lang="en-US" dirty="0" smtClean="0"/>
              <a:t>-500U5, </a:t>
            </a:r>
            <a:r>
              <a:rPr lang="en-US" dirty="0" err="1" smtClean="0"/>
              <a:t>Procesorul</a:t>
            </a:r>
            <a:r>
              <a:rPr lang="en-US" dirty="0" smtClean="0"/>
              <a:t> </a:t>
            </a:r>
            <a:r>
              <a:rPr lang="en-US" dirty="0" err="1" smtClean="0"/>
              <a:t>fiind</a:t>
            </a:r>
            <a:r>
              <a:rPr lang="en-US" dirty="0" smtClean="0"/>
              <a:t> Intel Core i3. </a:t>
            </a:r>
          </a:p>
          <a:p>
            <a:pPr marL="0" indent="0">
              <a:buNone/>
            </a:pPr>
            <a:r>
              <a:rPr lang="en-US" dirty="0" err="1" smtClean="0"/>
              <a:t>Frecventa</a:t>
            </a:r>
            <a:r>
              <a:rPr lang="en-US" dirty="0" smtClean="0"/>
              <a:t> </a:t>
            </a:r>
            <a:r>
              <a:rPr lang="en-US" dirty="0" err="1" smtClean="0"/>
              <a:t>procesorului</a:t>
            </a:r>
            <a:r>
              <a:rPr lang="en-US" dirty="0" smtClean="0"/>
              <a:t> </a:t>
            </a:r>
            <a:r>
              <a:rPr lang="en-US" dirty="0" err="1" smtClean="0"/>
              <a:t>este</a:t>
            </a:r>
            <a:r>
              <a:rPr lang="en-US" dirty="0" smtClean="0"/>
              <a:t> de </a:t>
            </a:r>
            <a:r>
              <a:rPr lang="ro-RO" dirty="0"/>
              <a:t>2.00 </a:t>
            </a:r>
            <a:r>
              <a:rPr lang="ro-RO" dirty="0" smtClean="0"/>
              <a:t>GHz</a:t>
            </a:r>
            <a:r>
              <a:rPr lang="en-US" dirty="0" smtClean="0"/>
              <a:t>. </a:t>
            </a:r>
          </a:p>
          <a:p>
            <a:pPr marL="0" indent="0">
              <a:buNone/>
            </a:pPr>
            <a:r>
              <a:rPr lang="ro-RO" dirty="0"/>
              <a:t>Dimensiune Cache procesor (KB</a:t>
            </a:r>
            <a:r>
              <a:rPr lang="ro-RO" dirty="0" smtClean="0"/>
              <a:t>):</a:t>
            </a:r>
            <a:r>
              <a:rPr lang="en-US" dirty="0" smtClean="0"/>
              <a:t> </a:t>
            </a:r>
            <a:r>
              <a:rPr lang="ro-RO" dirty="0"/>
              <a:t>3 </a:t>
            </a:r>
            <a:r>
              <a:rPr lang="ro-RO" dirty="0" smtClean="0"/>
              <a:t>MB</a:t>
            </a:r>
            <a:r>
              <a:rPr lang="en-US" dirty="0" smtClean="0"/>
              <a:t> </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747552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smtClean="0"/>
              <a:t>Placa</a:t>
            </a:r>
            <a:r>
              <a:rPr lang="en-US" dirty="0" smtClean="0"/>
              <a:t> video </a:t>
            </a:r>
            <a:endParaRPr lang="ro-RO" dirty="0"/>
          </a:p>
        </p:txBody>
      </p:sp>
      <p:sp>
        <p:nvSpPr>
          <p:cNvPr id="3" name="Content Placeholder 2"/>
          <p:cNvSpPr>
            <a:spLocks noGrp="1"/>
          </p:cNvSpPr>
          <p:nvPr>
            <p:ph idx="1"/>
          </p:nvPr>
        </p:nvSpPr>
        <p:spPr>
          <a:xfrm>
            <a:off x="698427" y="2770927"/>
            <a:ext cx="10795144" cy="3073043"/>
          </a:xfrm>
        </p:spPr>
        <p:txBody>
          <a:bodyPr>
            <a:normAutofit/>
          </a:bodyPr>
          <a:lstStyle/>
          <a:p>
            <a:pPr marL="0" indent="0">
              <a:buNone/>
            </a:pPr>
            <a:r>
              <a:rPr lang="ro-RO" dirty="0"/>
              <a:t>Pentru aceasta componenta este o întreagă discuție, depinde foarte mult de ceea ce vrem sa facem cu calculatorul, daca avem nevoie de o placa video dedicata sau una integrata</a:t>
            </a:r>
            <a:r>
              <a:rPr lang="ro-RO" dirty="0" smtClean="0"/>
              <a:t>.</a:t>
            </a:r>
            <a:endParaRPr lang="en-US" dirty="0" smtClean="0"/>
          </a:p>
          <a:p>
            <a:pPr marL="0" indent="0">
              <a:buNone/>
            </a:pPr>
            <a:r>
              <a:rPr lang="en-US" dirty="0" err="1" smtClean="0"/>
              <a:t>Laptopul</a:t>
            </a:r>
            <a:r>
              <a:rPr lang="en-US" dirty="0" smtClean="0"/>
              <a:t> ASUS </a:t>
            </a:r>
            <a:r>
              <a:rPr lang="en-US" dirty="0" err="1" smtClean="0"/>
              <a:t>cuprinde</a:t>
            </a:r>
            <a:r>
              <a:rPr lang="en-US" dirty="0" smtClean="0"/>
              <a:t>:</a:t>
            </a:r>
          </a:p>
          <a:p>
            <a:r>
              <a:rPr lang="ro-RO" dirty="0"/>
              <a:t>Chipset video</a:t>
            </a:r>
            <a:r>
              <a:rPr lang="ro-RO" dirty="0" smtClean="0"/>
              <a:t>:</a:t>
            </a:r>
            <a:r>
              <a:rPr lang="en-US" dirty="0" smtClean="0"/>
              <a:t> </a:t>
            </a:r>
            <a:r>
              <a:rPr lang="ro-RO" dirty="0"/>
              <a:t>Intel® HD Graphics </a:t>
            </a:r>
            <a:r>
              <a:rPr lang="ro-RO" dirty="0" smtClean="0"/>
              <a:t>5500</a:t>
            </a:r>
            <a:endParaRPr lang="en-US" dirty="0" smtClean="0"/>
          </a:p>
          <a:p>
            <a:r>
              <a:rPr lang="ro-RO" dirty="0"/>
              <a:t>Memorie video ram</a:t>
            </a:r>
            <a:r>
              <a:rPr lang="ro-RO" dirty="0" smtClean="0"/>
              <a:t>:</a:t>
            </a:r>
            <a:r>
              <a:rPr lang="en-US" dirty="0" smtClean="0"/>
              <a:t> </a:t>
            </a:r>
            <a:r>
              <a:rPr lang="ro-RO" dirty="0" smtClean="0"/>
              <a:t>Integrata</a:t>
            </a:r>
            <a:endParaRPr lang="en-US" dirty="0" smtClean="0"/>
          </a:p>
          <a:p>
            <a:r>
              <a:rPr lang="ro-RO" dirty="0"/>
              <a:t>Rezolutie optima</a:t>
            </a:r>
            <a:r>
              <a:rPr lang="ro-RO" dirty="0" smtClean="0"/>
              <a:t>:</a:t>
            </a:r>
            <a:r>
              <a:rPr lang="en-US" dirty="0" smtClean="0"/>
              <a:t> </a:t>
            </a:r>
            <a:r>
              <a:rPr lang="ro-RO" dirty="0"/>
              <a:t>1366 x </a:t>
            </a:r>
            <a:r>
              <a:rPr lang="ro-RO" dirty="0" smtClean="0"/>
              <a:t>768</a:t>
            </a:r>
            <a:endParaRPr lang="en-US" dirty="0" smtClean="0"/>
          </a:p>
          <a:p>
            <a:r>
              <a:rPr lang="en-US" dirty="0" err="1" smtClean="0"/>
              <a:t>Diagonala</a:t>
            </a:r>
            <a:r>
              <a:rPr lang="en-US" dirty="0" smtClean="0"/>
              <a:t> LCD: 15.6</a:t>
            </a:r>
          </a:p>
          <a:p>
            <a:pPr marL="0" indent="0">
              <a:buNone/>
            </a:pPr>
            <a:endParaRPr lang="en-US" dirty="0" smtClean="0"/>
          </a:p>
          <a:p>
            <a:endParaRPr lang="en-US" dirty="0" smtClean="0"/>
          </a:p>
          <a:p>
            <a:endParaRPr lang="ro-RO" dirty="0"/>
          </a:p>
        </p:txBody>
      </p:sp>
    </p:spTree>
    <p:extLst>
      <p:ext uri="{BB962C8B-B14F-4D97-AF65-F5344CB8AC3E}">
        <p14:creationId xmlns:p14="http://schemas.microsoft.com/office/powerpoint/2010/main" val="367467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ro-RO" dirty="0" smtClean="0"/>
              <a:t>Bateria</a:t>
            </a:r>
            <a:r>
              <a:rPr lang="ro-RO" dirty="0"/>
              <a:t/>
            </a:r>
            <a:br>
              <a:rPr lang="ro-RO" dirty="0"/>
            </a:br>
            <a:r>
              <a:rPr lang="en-US" dirty="0" err="1" smtClean="0"/>
              <a:t>Bteria</a:t>
            </a:r>
            <a:r>
              <a:rPr lang="en-US" dirty="0" smtClean="0"/>
              <a:t> </a:t>
            </a:r>
            <a:r>
              <a:rPr lang="en-US" dirty="0" err="1" smtClean="0"/>
              <a:t>laptopului</a:t>
            </a:r>
            <a:r>
              <a:rPr lang="en-US" dirty="0" smtClean="0"/>
              <a:t> ASUS </a:t>
            </a:r>
            <a:r>
              <a:rPr lang="en-US" dirty="0" err="1" smtClean="0"/>
              <a:t>este</a:t>
            </a:r>
            <a:r>
              <a:rPr lang="en-US" dirty="0" smtClean="0"/>
              <a:t>: li-ion 3 </a:t>
            </a:r>
            <a:r>
              <a:rPr lang="en-US" dirty="0" err="1" smtClean="0"/>
              <a:t>celule</a:t>
            </a:r>
            <a:endParaRPr lang="ro-RO" dirty="0"/>
          </a:p>
        </p:txBody>
      </p:sp>
      <p:sp>
        <p:nvSpPr>
          <p:cNvPr id="3" name="Content Placeholder 2"/>
          <p:cNvSpPr>
            <a:spLocks noGrp="1"/>
          </p:cNvSpPr>
          <p:nvPr>
            <p:ph idx="1"/>
          </p:nvPr>
        </p:nvSpPr>
        <p:spPr>
          <a:xfrm>
            <a:off x="818712" y="2222287"/>
            <a:ext cx="10554574" cy="4178513"/>
          </a:xfrm>
        </p:spPr>
        <p:txBody>
          <a:bodyPr/>
          <a:lstStyle/>
          <a:p>
            <a:pPr marL="0" indent="0">
              <a:buNone/>
            </a:pPr>
            <a:r>
              <a:rPr lang="ro-RO" dirty="0" smtClean="0"/>
              <a:t>Dacă </a:t>
            </a:r>
            <a:r>
              <a:rPr lang="ro-RO" dirty="0"/>
              <a:t>tot am adus în discuție bateria laptopului trebuie să știți că, cu greu vom găsi informații despre bateria unui laptop nou. Magazinele nu ne dau astfel de informații, producătorii nu au niciun interes. În funcție de performanțele unui laptop, în funcție de cât consumă toate componentele, o baterie poate fi de 2 celule sau chiar de 8 celule. Una de 2 nu este mai bună ca una cu mai multe, dar are șanse să țină mai mult(mă refer la ciclurile de încărcare descărcare).</a:t>
            </a:r>
          </a:p>
          <a:p>
            <a:pPr marL="0" indent="0">
              <a:buNone/>
            </a:pPr>
            <a:r>
              <a:rPr lang="ro-RO" b="1" dirty="0"/>
              <a:t>Cât ține bateria laptopului</a:t>
            </a:r>
            <a:r>
              <a:rPr lang="ro-RO" b="1" dirty="0" smtClean="0"/>
              <a:t>?</a:t>
            </a:r>
            <a:r>
              <a:rPr lang="en-US" b="1" dirty="0" smtClean="0"/>
              <a:t> </a:t>
            </a:r>
          </a:p>
          <a:p>
            <a:pPr marL="0" indent="0">
              <a:buNone/>
            </a:pPr>
            <a:r>
              <a:rPr lang="ro-RO" dirty="0"/>
              <a:t>Depinde. Depinde de cum îl folosiți, de activitățile pe care le faceți în acel moment, depinde de luminozitatea ecranului, depinde de componentele pe care le aveți în laptop, dacă sunt ULV, dacă aveți placă video integrată, dacă ea este folosită în acel moment și așa mai departe.</a:t>
            </a:r>
            <a:endParaRPr lang="ro-RO" b="1" dirty="0"/>
          </a:p>
          <a:p>
            <a:pPr marL="0" indent="0">
              <a:buNone/>
            </a:pPr>
            <a:endParaRPr lang="ro-RO" dirty="0"/>
          </a:p>
        </p:txBody>
      </p:sp>
    </p:spTree>
    <p:extLst>
      <p:ext uri="{BB962C8B-B14F-4D97-AF65-F5344CB8AC3E}">
        <p14:creationId xmlns:p14="http://schemas.microsoft.com/office/powerpoint/2010/main" val="1019535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err="1" smtClean="0"/>
              <a:t>Asadar</a:t>
            </a:r>
            <a:r>
              <a:rPr lang="en-US" dirty="0" smtClean="0"/>
              <a:t>… </a:t>
            </a:r>
            <a:endParaRPr lang="ro-RO" dirty="0"/>
          </a:p>
        </p:txBody>
      </p:sp>
      <p:sp>
        <p:nvSpPr>
          <p:cNvPr id="3" name="Content Placeholder 2"/>
          <p:cNvSpPr>
            <a:spLocks noGrp="1"/>
          </p:cNvSpPr>
          <p:nvPr>
            <p:ph idx="1"/>
          </p:nvPr>
        </p:nvSpPr>
        <p:spPr/>
        <p:txBody>
          <a:bodyPr/>
          <a:lstStyle/>
          <a:p>
            <a:pPr marL="0" indent="0">
              <a:buNone/>
            </a:pPr>
            <a:r>
              <a:rPr lang="ro-RO" dirty="0"/>
              <a:t>Laptop-urile din Seria ASUS X540 sunt echipate cu cele mai recente procesoare </a:t>
            </a:r>
            <a:r>
              <a:rPr lang="ro-RO" dirty="0" smtClean="0"/>
              <a:t>Intel, </a:t>
            </a:r>
            <a:r>
              <a:rPr lang="ro-RO" dirty="0"/>
              <a:t>pentru un nivel foarte bun de performanta in orice situatie. Dotate cu solutii video integrate sau dedicate din Seria </a:t>
            </a:r>
            <a:r>
              <a:rPr lang="ro-RO" dirty="0" smtClean="0"/>
              <a:t>NVIDIA GeForce </a:t>
            </a:r>
            <a:r>
              <a:rPr lang="ro-RO" dirty="0"/>
              <a:t>900, un controller avansat pentru modulele de memorie, pana la 12GB de memorie RAM si Windows 10 optional, X540 reprezinta platforma ideala pentru utilizarea zilnica</a:t>
            </a:r>
            <a:r>
              <a:rPr lang="ro-RO" dirty="0" smtClean="0"/>
              <a:t>.</a:t>
            </a:r>
            <a:endParaRPr lang="en-US" dirty="0" smtClean="0"/>
          </a:p>
          <a:p>
            <a:pPr marL="0" indent="0">
              <a:buNone/>
            </a:pPr>
            <a:r>
              <a:rPr lang="it-IT" dirty="0"/>
              <a:t>Conexiuni Mai Rapide si Usoare cu Ajutorul Interfetei USB </a:t>
            </a:r>
            <a:r>
              <a:rPr lang="it-IT" dirty="0" smtClean="0"/>
              <a:t>Tip-C.</a:t>
            </a:r>
          </a:p>
          <a:p>
            <a:pPr marL="0" indent="0">
              <a:buNone/>
            </a:pPr>
            <a:r>
              <a:rPr lang="ro-RO" dirty="0"/>
              <a:t>Noua interfata reversibila USB Tip-C usureaza semnificativ conectarea dispozitivelor periferice; si va ofera acces la viteze de transfer USB 3.1 Gen 1 foarte ridicate, de pana la 5Gbit/s, astfel incat transferul unui film cu dimensiunile de 2GB dureaza mai putin de 2 secunde. Design-ul foarte compact al port-urilor de conectivitate ajuta de asemenea la mentinerea profilului ultra-subtire al sistemelor din Seria X540.</a:t>
            </a:r>
          </a:p>
          <a:p>
            <a:endParaRPr lang="ro-RO" dirty="0"/>
          </a:p>
        </p:txBody>
      </p:sp>
    </p:spTree>
    <p:extLst>
      <p:ext uri="{BB962C8B-B14F-4D97-AF65-F5344CB8AC3E}">
        <p14:creationId xmlns:p14="http://schemas.microsoft.com/office/powerpoint/2010/main" val="18671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 include un laptop Asus? </a:t>
            </a:r>
            <a:endParaRPr lang="ro-RO" dirty="0"/>
          </a:p>
        </p:txBody>
      </p:sp>
      <p:sp>
        <p:nvSpPr>
          <p:cNvPr id="3" name="Content Placeholder 2"/>
          <p:cNvSpPr>
            <a:spLocks noGrp="1"/>
          </p:cNvSpPr>
          <p:nvPr>
            <p:ph idx="1"/>
          </p:nvPr>
        </p:nvSpPr>
        <p:spPr/>
        <p:txBody>
          <a:bodyPr/>
          <a:lstStyle/>
          <a:p>
            <a:pPr marL="0" indent="0">
              <a:buNone/>
            </a:pPr>
            <a:r>
              <a:rPr lang="en-US" dirty="0" smtClean="0"/>
              <a:t> </a:t>
            </a:r>
            <a:r>
              <a:rPr lang="ro-RO" dirty="0" smtClean="0"/>
              <a:t>Modelele </a:t>
            </a:r>
            <a:r>
              <a:rPr lang="ro-RO" dirty="0"/>
              <a:t>X540 includ in continuare interfetele traditionale USB 3.0 si USB 2.0, pentru a asigura o compatibilitate perfecta cu toate dispozitivele voastre USB. X540 ofera optiuni de conectivitate suplimentare, cum ar fi port-urile HDMI si VGA pentru conectarea unor afisaje externe, cititor de card-uri a 3-in-1 SD/SDHC/SDXC, un port Ethernet RJ-45 si o unitate optica DVD Super Multi</a:t>
            </a:r>
            <a:r>
              <a:rPr lang="ro-RO" dirty="0" smtClean="0"/>
              <a:t>.</a:t>
            </a:r>
            <a:r>
              <a:rPr lang="en-US" dirty="0" smtClean="0"/>
              <a:t> </a:t>
            </a:r>
          </a:p>
          <a:p>
            <a:pPr marL="0" indent="0">
              <a:buNone/>
            </a:pPr>
            <a:r>
              <a:rPr lang="en-US" dirty="0" smtClean="0"/>
              <a:t>In </a:t>
            </a:r>
            <a:r>
              <a:rPr lang="en-US" dirty="0" err="1" smtClean="0"/>
              <a:t>ceea</a:t>
            </a:r>
            <a:r>
              <a:rPr lang="en-US" dirty="0" smtClean="0"/>
              <a:t> </a:t>
            </a:r>
            <a:r>
              <a:rPr lang="en-US" dirty="0" err="1" smtClean="0"/>
              <a:t>ce</a:t>
            </a:r>
            <a:r>
              <a:rPr lang="en-US" dirty="0" smtClean="0"/>
              <a:t> </a:t>
            </a:r>
            <a:r>
              <a:rPr lang="en-US" dirty="0" err="1" smtClean="0"/>
              <a:t>priveste</a:t>
            </a:r>
            <a:r>
              <a:rPr lang="en-US" dirty="0" smtClean="0"/>
              <a:t> </a:t>
            </a:r>
            <a:r>
              <a:rPr lang="en-US" dirty="0" err="1" smtClean="0"/>
              <a:t>tastatura</a:t>
            </a:r>
            <a:r>
              <a:rPr lang="en-US" dirty="0" smtClean="0"/>
              <a:t> </a:t>
            </a:r>
            <a:r>
              <a:rPr lang="en-US" dirty="0"/>
              <a:t>n</a:t>
            </a:r>
            <a:r>
              <a:rPr lang="ro-RO" dirty="0" smtClean="0"/>
              <a:t>u </a:t>
            </a:r>
            <a:r>
              <a:rPr lang="ro-RO" dirty="0"/>
              <a:t>putem avea pretenții de la un laptop ieftin ca tastatura să fie extraordinar de bună. </a:t>
            </a:r>
          </a:p>
        </p:txBody>
      </p:sp>
    </p:spTree>
    <p:extLst>
      <p:ext uri="{BB962C8B-B14F-4D97-AF65-F5344CB8AC3E}">
        <p14:creationId xmlns:p14="http://schemas.microsoft.com/office/powerpoint/2010/main" val="3220066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47187"/>
            <a:ext cx="11969086" cy="1340669"/>
          </a:xfrm>
        </p:spPr>
        <p:txBody>
          <a:bodyPr/>
          <a:lstStyle/>
          <a:p>
            <a:r>
              <a:rPr lang="en-US" sz="4800" cap="all" dirty="0" smtClean="0"/>
              <a:t>      </a:t>
            </a:r>
            <a:r>
              <a:rPr lang="ro-RO" sz="4800" cap="all" dirty="0" smtClean="0"/>
              <a:t>CONFIGURAȚIA </a:t>
            </a:r>
            <a:r>
              <a:rPr lang="ro-RO" sz="4800" cap="all" dirty="0"/>
              <a:t>HARDWARE A </a:t>
            </a:r>
            <a:r>
              <a:rPr lang="en-US" sz="4800" cap="all" dirty="0" smtClean="0"/>
              <a:t>   </a:t>
            </a:r>
            <a:r>
              <a:rPr lang="ro-RO" sz="4800" cap="all" dirty="0" smtClean="0"/>
              <a:t>LAPTOPULUI</a:t>
            </a:r>
            <a:endParaRPr lang="ro-RO" sz="4800" b="0" dirty="0"/>
          </a:p>
        </p:txBody>
      </p:sp>
      <p:sp>
        <p:nvSpPr>
          <p:cNvPr id="3" name="Content Placeholder 2"/>
          <p:cNvSpPr>
            <a:spLocks noGrp="1"/>
          </p:cNvSpPr>
          <p:nvPr>
            <p:ph idx="1"/>
          </p:nvPr>
        </p:nvSpPr>
        <p:spPr>
          <a:xfrm>
            <a:off x="707257" y="2634017"/>
            <a:ext cx="10554574" cy="2934269"/>
          </a:xfrm>
        </p:spPr>
        <p:txBody>
          <a:bodyPr/>
          <a:lstStyle/>
          <a:p>
            <a:pPr marL="0" indent="0">
              <a:buNone/>
            </a:pPr>
            <a:r>
              <a:rPr lang="ro-RO" dirty="0" smtClean="0"/>
              <a:t>De aici</a:t>
            </a:r>
            <a:r>
              <a:rPr lang="en-US" dirty="0" smtClean="0"/>
              <a:t> cred </a:t>
            </a:r>
            <a:r>
              <a:rPr lang="en-US" dirty="0" err="1" smtClean="0"/>
              <a:t>eu</a:t>
            </a:r>
            <a:r>
              <a:rPr lang="en-US" dirty="0" smtClean="0"/>
              <a:t> ca</a:t>
            </a:r>
            <a:r>
              <a:rPr lang="ro-RO" dirty="0" smtClean="0"/>
              <a:t> </a:t>
            </a:r>
            <a:r>
              <a:rPr lang="ro-RO" dirty="0"/>
              <a:t>începe bătaia de cap, dacă intre branduri discuția nu este atat de complicata, marketingul functioneaza extraordinar de bine si aici</a:t>
            </a:r>
            <a:r>
              <a:rPr lang="ro-RO" dirty="0" smtClean="0"/>
              <a:t>.</a:t>
            </a:r>
            <a:r>
              <a:rPr lang="en-US" dirty="0" smtClean="0"/>
              <a:t> </a:t>
            </a:r>
          </a:p>
          <a:p>
            <a:pPr marL="0" indent="0">
              <a:buNone/>
            </a:pPr>
            <a:r>
              <a:rPr lang="en-US" dirty="0" err="1" smtClean="0"/>
              <a:t>Ar</a:t>
            </a:r>
            <a:r>
              <a:rPr lang="en-US" dirty="0" smtClean="0"/>
              <a:t> </a:t>
            </a:r>
            <a:r>
              <a:rPr lang="en-US" dirty="0" err="1" smtClean="0"/>
              <a:t>trebui</a:t>
            </a:r>
            <a:r>
              <a:rPr lang="en-US" dirty="0" smtClean="0"/>
              <a:t> </a:t>
            </a:r>
            <a:r>
              <a:rPr lang="en-US" dirty="0" err="1" smtClean="0"/>
              <a:t>sa</a:t>
            </a:r>
            <a:r>
              <a:rPr lang="en-US" dirty="0" smtClean="0"/>
              <a:t> </a:t>
            </a:r>
            <a:r>
              <a:rPr lang="en-US" dirty="0" err="1" smtClean="0"/>
              <a:t>avem</a:t>
            </a:r>
            <a:r>
              <a:rPr lang="en-US" dirty="0" smtClean="0"/>
              <a:t> </a:t>
            </a:r>
            <a:r>
              <a:rPr lang="en-US" dirty="0" err="1" smtClean="0"/>
              <a:t>grija</a:t>
            </a:r>
            <a:r>
              <a:rPr lang="en-US" dirty="0" smtClean="0"/>
              <a:t> </a:t>
            </a:r>
            <a:r>
              <a:rPr lang="en-US" dirty="0" err="1" smtClean="0"/>
              <a:t>su</a:t>
            </a:r>
            <a:r>
              <a:rPr lang="en-US" dirty="0" smtClean="0"/>
              <a:t> nu </a:t>
            </a:r>
            <a:r>
              <a:rPr lang="en-US" dirty="0" err="1" smtClean="0"/>
              <a:t>platim</a:t>
            </a:r>
            <a:r>
              <a:rPr lang="en-US" dirty="0" smtClean="0"/>
              <a:t> </a:t>
            </a:r>
            <a:r>
              <a:rPr lang="en-US" dirty="0" err="1" smtClean="0"/>
              <a:t>mult</a:t>
            </a:r>
            <a:r>
              <a:rPr lang="en-US" dirty="0" smtClean="0"/>
              <a:t> </a:t>
            </a:r>
            <a:r>
              <a:rPr lang="en-US" dirty="0" err="1" smtClean="0"/>
              <a:t>pentru</a:t>
            </a:r>
            <a:r>
              <a:rPr lang="en-US" dirty="0" smtClean="0"/>
              <a:t> </a:t>
            </a:r>
            <a:r>
              <a:rPr lang="en-US" dirty="0" err="1" smtClean="0"/>
              <a:t>nimic</a:t>
            </a:r>
            <a:r>
              <a:rPr lang="en-US" dirty="0" smtClean="0"/>
              <a:t>. </a:t>
            </a:r>
            <a:r>
              <a:rPr lang="en-US" dirty="0" err="1" smtClean="0"/>
              <a:t>Spre</a:t>
            </a:r>
            <a:r>
              <a:rPr lang="en-US" dirty="0" smtClean="0"/>
              <a:t> </a:t>
            </a:r>
            <a:r>
              <a:rPr lang="en-US" dirty="0" err="1" smtClean="0"/>
              <a:t>exemplu</a:t>
            </a:r>
            <a:r>
              <a:rPr lang="en-US" dirty="0" smtClean="0"/>
              <a:t> </a:t>
            </a:r>
            <a:r>
              <a:rPr lang="it-IT" dirty="0"/>
              <a:t>foarte multi rebranduiesc si, eventual pun 1 GB de RAM si schimba o cifra, apoi pun la vanzare componente ca fiind de noua generatie</a:t>
            </a:r>
            <a:r>
              <a:rPr lang="it-IT" dirty="0" smtClean="0"/>
              <a:t>.</a:t>
            </a:r>
          </a:p>
          <a:p>
            <a:pPr marL="0" indent="0">
              <a:buNone/>
            </a:pPr>
            <a:r>
              <a:rPr lang="ro-RO" dirty="0"/>
              <a:t> Mare, mare grija pe produsele „de noua generatie</a:t>
            </a:r>
            <a:r>
              <a:rPr lang="ro-RO" dirty="0" smtClean="0"/>
              <a:t>”.</a:t>
            </a:r>
            <a:r>
              <a:rPr lang="en-US" dirty="0" smtClean="0"/>
              <a:t> </a:t>
            </a:r>
          </a:p>
          <a:p>
            <a:pPr marL="0" indent="0">
              <a:buNone/>
            </a:pPr>
            <a:r>
              <a:rPr lang="en-US" dirty="0" err="1" smtClean="0"/>
              <a:t>Prin</a:t>
            </a:r>
            <a:r>
              <a:rPr lang="en-US" dirty="0" smtClean="0"/>
              <a:t> </a:t>
            </a:r>
            <a:r>
              <a:rPr lang="en-US" dirty="0" err="1" smtClean="0"/>
              <a:t>urmare</a:t>
            </a:r>
            <a:r>
              <a:rPr lang="en-US" dirty="0" smtClean="0"/>
              <a:t> </a:t>
            </a:r>
            <a:r>
              <a:rPr lang="it-IT" dirty="0" smtClean="0"/>
              <a:t>ar trebui sa nvatatam </a:t>
            </a:r>
            <a:r>
              <a:rPr lang="it-IT" dirty="0"/>
              <a:t>sa </a:t>
            </a:r>
            <a:r>
              <a:rPr lang="it-IT" dirty="0" smtClean="0"/>
              <a:t>comparam foarte </a:t>
            </a:r>
            <a:r>
              <a:rPr lang="it-IT" dirty="0"/>
              <a:t>bine specificatiile produselor </a:t>
            </a:r>
            <a:endParaRPr lang="ro-RO" dirty="0"/>
          </a:p>
        </p:txBody>
      </p:sp>
    </p:spTree>
    <p:extLst>
      <p:ext uri="{BB962C8B-B14F-4D97-AF65-F5344CB8AC3E}">
        <p14:creationId xmlns:p14="http://schemas.microsoft.com/office/powerpoint/2010/main" val="3864716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dirty="0"/>
          </a:p>
        </p:txBody>
      </p:sp>
      <p:sp>
        <p:nvSpPr>
          <p:cNvPr id="3" name="Content Placeholder 2"/>
          <p:cNvSpPr>
            <a:spLocks noGrp="1"/>
          </p:cNvSpPr>
          <p:nvPr>
            <p:ph idx="1"/>
          </p:nvPr>
        </p:nvSpPr>
        <p:spPr>
          <a:xfrm>
            <a:off x="827424" y="932413"/>
            <a:ext cx="10554574" cy="5135467"/>
          </a:xfrm>
        </p:spPr>
        <p:txBody>
          <a:bodyPr/>
          <a:lstStyle/>
          <a:p>
            <a:pPr marL="0" indent="0">
              <a:buNone/>
            </a:pPr>
            <a:r>
              <a:rPr lang="ro-RO" dirty="0"/>
              <a:t>Toate acestea contează și influențează performanțele bateriei laptopului.</a:t>
            </a:r>
          </a:p>
          <a:p>
            <a:pPr marL="0" indent="0">
              <a:buNone/>
            </a:pPr>
            <a:r>
              <a:rPr lang="ro-RO" dirty="0"/>
              <a:t>Trebuie să precizez următoarele: performanțele unui laptop alimentat la priză este mai bună față de a unuia pe baterie. Fie că este unul de 1000 de lei, fie că este de câteva mii de lei. Chimia este aceeași pentru toți.</a:t>
            </a:r>
          </a:p>
          <a:p>
            <a:pPr marL="0" indent="0">
              <a:buNone/>
            </a:pPr>
            <a:r>
              <a:rPr lang="ro-RO" dirty="0"/>
              <a:t>O altă precizare pe care doresc să o </a:t>
            </a:r>
            <a:r>
              <a:rPr lang="ro-RO" dirty="0" smtClean="0"/>
              <a:t>aduc:</a:t>
            </a:r>
            <a:r>
              <a:rPr lang="en-US" dirty="0" smtClean="0"/>
              <a:t> bacteria </a:t>
            </a:r>
            <a:r>
              <a:rPr lang="en-US" dirty="0" err="1" smtClean="0"/>
              <a:t>este</a:t>
            </a:r>
            <a:r>
              <a:rPr lang="en-US" dirty="0" smtClean="0"/>
              <a:t> </a:t>
            </a:r>
            <a:r>
              <a:rPr lang="en-US" dirty="0" err="1" smtClean="0"/>
              <a:t>consumabila</a:t>
            </a:r>
            <a:r>
              <a:rPr lang="ro-RO" dirty="0" smtClean="0"/>
              <a:t>. </a:t>
            </a:r>
            <a:r>
              <a:rPr lang="ro-RO" dirty="0"/>
              <a:t>Așteptați-vă să se strice. La un an, la 2, la 5… ea se poate strica</a:t>
            </a:r>
            <a:r>
              <a:rPr lang="ro-RO" dirty="0" smtClean="0"/>
              <a:t>.</a:t>
            </a:r>
            <a:r>
              <a:rPr lang="en-US" dirty="0" smtClean="0"/>
              <a:t> </a:t>
            </a:r>
          </a:p>
          <a:p>
            <a:pPr marL="0" indent="0">
              <a:buNone/>
            </a:pPr>
            <a:endParaRPr lang="en-US" dirty="0" smtClean="0"/>
          </a:p>
          <a:p>
            <a:pPr marL="0" indent="0">
              <a:buNone/>
            </a:pPr>
            <a:endParaRPr lang="ro-RO" dirty="0"/>
          </a:p>
          <a:p>
            <a:endParaRPr lang="ro-RO" dirty="0"/>
          </a:p>
        </p:txBody>
      </p:sp>
    </p:spTree>
    <p:extLst>
      <p:ext uri="{BB962C8B-B14F-4D97-AF65-F5344CB8AC3E}">
        <p14:creationId xmlns:p14="http://schemas.microsoft.com/office/powerpoint/2010/main" val="2497358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Cum </a:t>
            </a:r>
            <a:r>
              <a:rPr lang="en-US" dirty="0" err="1" smtClean="0"/>
              <a:t>incarcam</a:t>
            </a:r>
            <a:r>
              <a:rPr lang="en-US" dirty="0" smtClean="0"/>
              <a:t> </a:t>
            </a:r>
            <a:r>
              <a:rPr lang="en-US" dirty="0" err="1" smtClean="0"/>
              <a:t>laptopul</a:t>
            </a:r>
            <a:r>
              <a:rPr lang="en-US" dirty="0" smtClean="0"/>
              <a:t>?</a:t>
            </a:r>
            <a:br>
              <a:rPr lang="en-US" dirty="0" smtClean="0"/>
            </a:br>
            <a:endParaRPr lang="ro-RO" dirty="0"/>
          </a:p>
        </p:txBody>
      </p:sp>
      <p:sp>
        <p:nvSpPr>
          <p:cNvPr id="3" name="Content Placeholder 2"/>
          <p:cNvSpPr>
            <a:spLocks noGrp="1"/>
          </p:cNvSpPr>
          <p:nvPr>
            <p:ph idx="1"/>
          </p:nvPr>
        </p:nvSpPr>
        <p:spPr/>
        <p:txBody>
          <a:bodyPr/>
          <a:lstStyle/>
          <a:p>
            <a:pPr marL="0" indent="0">
              <a:buNone/>
            </a:pPr>
            <a:r>
              <a:rPr lang="ro-RO" dirty="0"/>
              <a:t> </a:t>
            </a:r>
            <a:r>
              <a:rPr lang="en-US" dirty="0" smtClean="0"/>
              <a:t>C</a:t>
            </a:r>
            <a:r>
              <a:rPr lang="ro-RO" dirty="0" smtClean="0"/>
              <a:t>u </a:t>
            </a:r>
            <a:r>
              <a:rPr lang="ro-RO" dirty="0"/>
              <a:t>cât este mai performant un laptop, cu atât va avea nevoie de un încărcător mai </a:t>
            </a:r>
            <a:r>
              <a:rPr lang="ro-RO" dirty="0" smtClean="0"/>
              <a:t>ma</a:t>
            </a:r>
            <a:r>
              <a:rPr lang="en-US" dirty="0" smtClean="0"/>
              <a:t>re</a:t>
            </a:r>
            <a:r>
              <a:rPr lang="ro-RO" dirty="0" smtClean="0"/>
              <a:t>, Sunt </a:t>
            </a:r>
            <a:r>
              <a:rPr lang="ro-RO" dirty="0"/>
              <a:t>chiar situații în care ai nevoie și de 2 încărcătoare. Asta pentru a susține 5-600W pentru cele mai noi plăci video de pe laptopuri.</a:t>
            </a:r>
          </a:p>
        </p:txBody>
      </p:sp>
    </p:spTree>
    <p:extLst>
      <p:ext uri="{BB962C8B-B14F-4D97-AF65-F5344CB8AC3E}">
        <p14:creationId xmlns:p14="http://schemas.microsoft.com/office/powerpoint/2010/main" val="3392294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    </a:t>
            </a:r>
            <a:r>
              <a:rPr lang="ro-RO" b="0" dirty="0" smtClean="0"/>
              <a:t>Sunet </a:t>
            </a:r>
            <a:r>
              <a:rPr lang="ro-RO" b="0" dirty="0"/>
              <a:t>Expansiv, </a:t>
            </a:r>
            <a:r>
              <a:rPr lang="en-US" b="0" dirty="0" smtClean="0"/>
              <a:t>o</a:t>
            </a:r>
            <a:r>
              <a:rPr lang="ro-RO" b="0" dirty="0" smtClean="0"/>
              <a:t>ptimizat </a:t>
            </a:r>
            <a:r>
              <a:rPr lang="ro-RO" b="0" dirty="0"/>
              <a:t>de </a:t>
            </a:r>
            <a:r>
              <a:rPr lang="en-US" b="0" dirty="0" smtClean="0"/>
              <a:t>e</a:t>
            </a:r>
            <a:r>
              <a:rPr lang="ro-RO" b="0" dirty="0" smtClean="0"/>
              <a:t>xperti</a:t>
            </a:r>
            <a:endParaRPr lang="ro-RO" dirty="0"/>
          </a:p>
        </p:txBody>
      </p:sp>
      <p:sp>
        <p:nvSpPr>
          <p:cNvPr id="3" name="Content Placeholder 2"/>
          <p:cNvSpPr>
            <a:spLocks noGrp="1"/>
          </p:cNvSpPr>
          <p:nvPr>
            <p:ph idx="1"/>
          </p:nvPr>
        </p:nvSpPr>
        <p:spPr/>
        <p:txBody>
          <a:bodyPr/>
          <a:lstStyle/>
          <a:p>
            <a:pPr marL="0" indent="0">
              <a:buNone/>
            </a:pPr>
            <a:r>
              <a:rPr lang="ro-RO" dirty="0"/>
              <a:t>O combinatie de componente hardware, software, si optimizare atenta, tehnologia SonicMaster a fost dezvoltata cu scopul declarat de a va oferi cel mai bun sunet disponibil in cazul unui notebook. Un codec profesionist asigura o performanta sonora cu un nivel de precizie foarte ridicat, un amplificator optimizat permite redarea sunetului la un volum superior, in timp ce difuzoarele si camerele de rezonanta mai largi suporta un sunet mai puternic si bass mai profund. Elementele suplimentare de procesare a semnalului audio ajuta la optimizarea performantelor componentelor hardware, filtrand zgomotul si imbunatatind claritatea audio astfel incat sa va puteti bucura de un sunet de o claritate exceptionala pe modelele voastre </a:t>
            </a:r>
            <a:r>
              <a:rPr lang="ro-RO" dirty="0" smtClean="0"/>
              <a:t>d</a:t>
            </a:r>
            <a:r>
              <a:rPr lang="en-US" dirty="0" smtClean="0"/>
              <a:t>in </a:t>
            </a:r>
            <a:r>
              <a:rPr lang="en-US" dirty="0" err="1" smtClean="0"/>
              <a:t>Seria</a:t>
            </a:r>
            <a:r>
              <a:rPr lang="en-US" dirty="0" smtClean="0"/>
              <a:t> X. </a:t>
            </a:r>
            <a:endParaRPr lang="ro-RO" dirty="0"/>
          </a:p>
        </p:txBody>
      </p:sp>
    </p:spTree>
    <p:extLst>
      <p:ext uri="{BB962C8B-B14F-4D97-AF65-F5344CB8AC3E}">
        <p14:creationId xmlns:p14="http://schemas.microsoft.com/office/powerpoint/2010/main" val="1124648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12" y="679200"/>
            <a:ext cx="10571998" cy="970450"/>
          </a:xfrm>
        </p:spPr>
        <p:txBody>
          <a:bodyPr/>
          <a:lstStyle/>
          <a:p>
            <a:r>
              <a:rPr lang="ro-RO" b="0" dirty="0"/>
              <a:t>Design special al difuzoarelor pentru sunet de calitate superioara</a:t>
            </a:r>
            <a:endParaRPr lang="ro-RO" dirty="0"/>
          </a:p>
        </p:txBody>
      </p:sp>
      <p:sp>
        <p:nvSpPr>
          <p:cNvPr id="3" name="Content Placeholder 2"/>
          <p:cNvSpPr>
            <a:spLocks noGrp="1"/>
          </p:cNvSpPr>
          <p:nvPr>
            <p:ph idx="1"/>
          </p:nvPr>
        </p:nvSpPr>
        <p:spPr/>
        <p:txBody>
          <a:bodyPr/>
          <a:lstStyle/>
          <a:p>
            <a:pPr marL="0" indent="0">
              <a:buNone/>
            </a:pPr>
            <a:r>
              <a:rPr lang="en-US" dirty="0" smtClean="0"/>
              <a:t> </a:t>
            </a:r>
            <a:r>
              <a:rPr lang="ro-RO" dirty="0" smtClean="0"/>
              <a:t>X540 </a:t>
            </a:r>
            <a:r>
              <a:rPr lang="ro-RO" dirty="0"/>
              <a:t>este echipat cu difuzoare rotunde ce maximizeaza fiecare milimetru cubic disponibil in carcasa pentru a va oferi un nivel mai bun de performanta la frecvente joase si zgomot redus. Camera de rezonanta de dimensiuni mari (19.4cc) ofera un bass mai bun si o claritate sonora excelenta.</a:t>
            </a:r>
          </a:p>
        </p:txBody>
      </p:sp>
    </p:spTree>
    <p:extLst>
      <p:ext uri="{BB962C8B-B14F-4D97-AF65-F5344CB8AC3E}">
        <p14:creationId xmlns:p14="http://schemas.microsoft.com/office/powerpoint/2010/main" val="3140720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12" y="692848"/>
            <a:ext cx="10571998" cy="970450"/>
          </a:xfrm>
        </p:spPr>
        <p:txBody>
          <a:bodyPr/>
          <a:lstStyle/>
          <a:p>
            <a:r>
              <a:rPr lang="ro-RO" b="0" dirty="0"/>
              <a:t>Experimenteaza o </a:t>
            </a:r>
            <a:r>
              <a:rPr lang="en-US" b="0" dirty="0" smtClean="0"/>
              <a:t>l</a:t>
            </a:r>
            <a:r>
              <a:rPr lang="ro-RO" b="0" dirty="0" smtClean="0"/>
              <a:t>ume </a:t>
            </a:r>
            <a:r>
              <a:rPr lang="ro-RO" b="0" dirty="0"/>
              <a:t>a </a:t>
            </a:r>
            <a:r>
              <a:rPr lang="en-US" b="0" dirty="0" smtClean="0"/>
              <a:t>c</a:t>
            </a:r>
            <a:r>
              <a:rPr lang="ro-RO" b="0" dirty="0" smtClean="0"/>
              <a:t>ulorilor </a:t>
            </a:r>
            <a:r>
              <a:rPr lang="ro-RO" b="0" dirty="0"/>
              <a:t>cu </a:t>
            </a:r>
            <a:r>
              <a:rPr lang="en-US" b="0" dirty="0" smtClean="0"/>
              <a:t>t</a:t>
            </a:r>
            <a:r>
              <a:rPr lang="ro-RO" b="0" dirty="0" smtClean="0"/>
              <a:t>ehnologia </a:t>
            </a:r>
            <a:r>
              <a:rPr lang="ro-RO" b="0" dirty="0"/>
              <a:t>ASUS Splendid</a:t>
            </a:r>
            <a:endParaRPr lang="ro-RO" dirty="0"/>
          </a:p>
        </p:txBody>
      </p:sp>
      <p:sp>
        <p:nvSpPr>
          <p:cNvPr id="3" name="Content Placeholder 2"/>
          <p:cNvSpPr>
            <a:spLocks noGrp="1"/>
          </p:cNvSpPr>
          <p:nvPr>
            <p:ph idx="1"/>
          </p:nvPr>
        </p:nvSpPr>
        <p:spPr/>
        <p:txBody>
          <a:bodyPr/>
          <a:lstStyle/>
          <a:p>
            <a:pPr marL="0" indent="0">
              <a:buNone/>
            </a:pPr>
            <a:r>
              <a:rPr lang="ro-RO" dirty="0"/>
              <a:t>Pentru a-ti oferi doar imagini de o calitate excelenta, tehnologia exclusiva ASUS Splendid include un sistem de corectie a temperaturii de culoare, ce permite reproducerea unei palete de culori mai bogate si profunde.</a:t>
            </a:r>
          </a:p>
          <a:p>
            <a:pPr marL="0" indent="0">
              <a:buNone/>
            </a:pPr>
            <a:r>
              <a:rPr lang="ro-RO" dirty="0"/>
              <a:t>Aceasta dispune de patru moduri de afisare vizuale, ce pot fi accesate printr-o singura apasare de buton. Modul Culori Puternice optimizeaza contrastul pentru vizualizarea de fotografii sau urmarirea de clipuri video si filme; Modul Eye Care reduce nivelul de intensitate al luminii albastre si este ideal pentru citit pe perioade lungi de timp. Modul Normal a fost optimizat pentru sarcini de utilizare zilnica; in timp ce Modul Manual este utilizat pentru ajustari avansate ale culorilor.</a:t>
            </a:r>
          </a:p>
          <a:p>
            <a:pPr marL="0" indent="0">
              <a:buNone/>
            </a:pPr>
            <a:endParaRPr lang="ro-RO" dirty="0"/>
          </a:p>
        </p:txBody>
      </p:sp>
    </p:spTree>
    <p:extLst>
      <p:ext uri="{BB962C8B-B14F-4D97-AF65-F5344CB8AC3E}">
        <p14:creationId xmlns:p14="http://schemas.microsoft.com/office/powerpoint/2010/main" val="3820014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0" dirty="0"/>
              <a:t>Protejeaza-ti </a:t>
            </a:r>
            <a:r>
              <a:rPr lang="en-US" b="0" dirty="0" smtClean="0"/>
              <a:t>o</a:t>
            </a:r>
            <a:r>
              <a:rPr lang="ro-RO" b="0" dirty="0" smtClean="0"/>
              <a:t>chii </a:t>
            </a:r>
            <a:r>
              <a:rPr lang="ro-RO" b="0" dirty="0"/>
              <a:t>cu ASUS Eye Care</a:t>
            </a:r>
            <a:endParaRPr lang="ro-RO" dirty="0"/>
          </a:p>
        </p:txBody>
      </p:sp>
      <p:sp>
        <p:nvSpPr>
          <p:cNvPr id="3" name="Content Placeholder 2"/>
          <p:cNvSpPr>
            <a:spLocks noGrp="1"/>
          </p:cNvSpPr>
          <p:nvPr>
            <p:ph idx="1"/>
          </p:nvPr>
        </p:nvSpPr>
        <p:spPr>
          <a:xfrm>
            <a:off x="818712" y="2606722"/>
            <a:ext cx="10554574" cy="3998794"/>
          </a:xfrm>
        </p:spPr>
        <p:txBody>
          <a:bodyPr>
            <a:normAutofit/>
          </a:bodyPr>
          <a:lstStyle/>
          <a:p>
            <a:pPr marL="0" indent="0">
              <a:buNone/>
            </a:pPr>
            <a:r>
              <a:rPr lang="en-US" dirty="0" smtClean="0"/>
              <a:t> </a:t>
            </a:r>
          </a:p>
          <a:p>
            <a:pPr marL="0" indent="0">
              <a:buNone/>
            </a:pPr>
            <a:endParaRPr lang="en-US" dirty="0"/>
          </a:p>
          <a:p>
            <a:pPr marL="0" indent="0">
              <a:buNone/>
            </a:pPr>
            <a:endParaRPr lang="en-US" dirty="0" smtClean="0"/>
          </a:p>
          <a:p>
            <a:pPr marL="0" indent="0">
              <a:buNone/>
            </a:pPr>
            <a:r>
              <a:rPr lang="en-US" dirty="0" smtClean="0"/>
              <a:t>Da, pot </a:t>
            </a:r>
            <a:r>
              <a:rPr lang="en-US" dirty="0" err="1" smtClean="0"/>
              <a:t>spune</a:t>
            </a:r>
            <a:r>
              <a:rPr lang="en-US" dirty="0" smtClean="0"/>
              <a:t> ca </a:t>
            </a:r>
            <a:r>
              <a:rPr lang="en-US" dirty="0" err="1" smtClean="0"/>
              <a:t>este</a:t>
            </a:r>
            <a:r>
              <a:rPr lang="en-US" dirty="0" smtClean="0"/>
              <a:t> o </a:t>
            </a:r>
            <a:r>
              <a:rPr lang="en-US" dirty="0" err="1" smtClean="0"/>
              <a:t>alta</a:t>
            </a:r>
            <a:r>
              <a:rPr lang="en-US" dirty="0" smtClean="0"/>
              <a:t> </a:t>
            </a:r>
            <a:r>
              <a:rPr lang="en-US" dirty="0" err="1" smtClean="0"/>
              <a:t>calitate</a:t>
            </a:r>
            <a:r>
              <a:rPr lang="en-US" dirty="0" smtClean="0"/>
              <a:t> a </a:t>
            </a:r>
            <a:r>
              <a:rPr lang="en-US" dirty="0" err="1" smtClean="0"/>
              <a:t>acestui</a:t>
            </a:r>
            <a:r>
              <a:rPr lang="en-US" dirty="0" smtClean="0"/>
              <a:t> laptop </a:t>
            </a:r>
            <a:r>
              <a:rPr lang="en-US" dirty="0" smtClean="0">
                <a:sym typeface="Wingdings" panose="05000000000000000000" pitchFamily="2" charset="2"/>
              </a:rPr>
              <a:t></a:t>
            </a:r>
          </a:p>
          <a:p>
            <a:pPr marL="0" indent="0">
              <a:buNone/>
            </a:pPr>
            <a:endParaRPr lang="en-US" dirty="0" smtClean="0"/>
          </a:p>
          <a:p>
            <a:pPr marL="0" indent="0">
              <a:buNone/>
            </a:pPr>
            <a:endParaRPr lang="en-US" dirty="0"/>
          </a:p>
          <a:p>
            <a:pPr marL="0" indent="0">
              <a:buNone/>
            </a:pPr>
            <a:r>
              <a:rPr lang="ro-RO" dirty="0" smtClean="0"/>
              <a:t>Majoritatea </a:t>
            </a:r>
            <a:r>
              <a:rPr lang="ro-RO" dirty="0"/>
              <a:t>panourilor LED emit lumina albastra – principala cauza a problemelor retinei si a fenomenului de degenerare maculara. Modul ASUS Eye Care reduce in mod eficient nivelul de lumina albastra cu 33%, oferind astfel un nivel ridicat de confort la citire si protejandu-va impotriva oboselii ochilor sau a altor probleme ce pot aparea.</a:t>
            </a:r>
          </a:p>
          <a:p>
            <a:endParaRPr lang="ro-RO" dirty="0"/>
          </a:p>
          <a:p>
            <a:pPr marL="0" indent="0">
              <a:buNone/>
            </a:pPr>
            <a:endParaRPr lang="en-US" dirty="0">
              <a:sym typeface="Wingdings" panose="05000000000000000000" pitchFamily="2" charset="2"/>
            </a:endParaRPr>
          </a:p>
          <a:p>
            <a:pPr marL="0" indent="0">
              <a:buNone/>
            </a:pPr>
            <a:endParaRPr lang="en-US" dirty="0" smtClean="0">
              <a:sym typeface="Wingdings" panose="05000000000000000000" pitchFamily="2" charset="2"/>
            </a:endParaRPr>
          </a:p>
          <a:p>
            <a:pPr marL="0" indent="0">
              <a:buNone/>
            </a:pPr>
            <a:endParaRPr lang="en-US" dirty="0">
              <a:sym typeface="Wingdings" panose="05000000000000000000" pitchFamily="2" charset="2"/>
            </a:endParaRPr>
          </a:p>
          <a:p>
            <a:pPr marL="0" indent="0">
              <a:buNone/>
            </a:pPr>
            <a:endParaRPr lang="en-US" dirty="0" smtClean="0">
              <a:sym typeface="Wingdings" panose="05000000000000000000" pitchFamily="2" charset="2"/>
            </a:endParaRPr>
          </a:p>
          <a:p>
            <a:pPr marL="0" indent="0">
              <a:buNone/>
            </a:pPr>
            <a:endParaRPr lang="en-US" dirty="0">
              <a:sym typeface="Wingdings" panose="05000000000000000000" pitchFamily="2" charset="2"/>
            </a:endParaRPr>
          </a:p>
          <a:p>
            <a:pPr marL="0" indent="0">
              <a:buNone/>
            </a:pPr>
            <a:endParaRPr lang="en-US" dirty="0" smtClean="0">
              <a:sym typeface="Wingdings" panose="05000000000000000000" pitchFamily="2" charset="2"/>
            </a:endParaRPr>
          </a:p>
          <a:p>
            <a:pPr marL="0" indent="0">
              <a:buNone/>
            </a:pPr>
            <a:endParaRPr lang="en-US" dirty="0">
              <a:sym typeface="Wingdings" panose="05000000000000000000" pitchFamily="2" charset="2"/>
            </a:endParaRPr>
          </a:p>
          <a:p>
            <a:pPr marL="0" indent="0">
              <a:buNone/>
            </a:pPr>
            <a:endParaRPr lang="ro-RO" dirty="0"/>
          </a:p>
        </p:txBody>
      </p:sp>
    </p:spTree>
    <p:extLst>
      <p:ext uri="{BB962C8B-B14F-4D97-AF65-F5344CB8AC3E}">
        <p14:creationId xmlns:p14="http://schemas.microsoft.com/office/powerpoint/2010/main" val="2734434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0" dirty="0"/>
              <a:t>Rece </a:t>
            </a:r>
            <a:r>
              <a:rPr lang="it-IT" b="0" dirty="0" smtClean="0"/>
              <a:t>chiar </a:t>
            </a:r>
            <a:r>
              <a:rPr lang="it-IT" b="0" dirty="0"/>
              <a:t>si </a:t>
            </a:r>
            <a:r>
              <a:rPr lang="it-IT" b="0" dirty="0" smtClean="0"/>
              <a:t>dupa </a:t>
            </a:r>
            <a:r>
              <a:rPr lang="it-IT" b="0" dirty="0"/>
              <a:t>o</a:t>
            </a:r>
            <a:r>
              <a:rPr lang="it-IT" b="0" dirty="0" smtClean="0"/>
              <a:t>re </a:t>
            </a:r>
            <a:r>
              <a:rPr lang="it-IT" b="0" dirty="0"/>
              <a:t>i</a:t>
            </a:r>
            <a:r>
              <a:rPr lang="it-IT" b="0" dirty="0" smtClean="0"/>
              <a:t>ntregi </a:t>
            </a:r>
            <a:r>
              <a:rPr lang="it-IT" b="0" dirty="0"/>
              <a:t>de </a:t>
            </a:r>
            <a:r>
              <a:rPr lang="it-IT" b="0" dirty="0" smtClean="0"/>
              <a:t>utilizare</a:t>
            </a:r>
            <a:endParaRPr lang="ro-RO" dirty="0"/>
          </a:p>
        </p:txBody>
      </p:sp>
      <p:sp>
        <p:nvSpPr>
          <p:cNvPr id="3" name="Content Placeholder 2"/>
          <p:cNvSpPr>
            <a:spLocks noGrp="1"/>
          </p:cNvSpPr>
          <p:nvPr>
            <p:ph idx="1"/>
          </p:nvPr>
        </p:nvSpPr>
        <p:spPr/>
        <p:txBody>
          <a:bodyPr/>
          <a:lstStyle/>
          <a:p>
            <a:pPr marL="0" indent="0">
              <a:buNone/>
            </a:pPr>
            <a:r>
              <a:rPr lang="en-US" dirty="0" smtClean="0"/>
              <a:t>  </a:t>
            </a:r>
            <a:r>
              <a:rPr lang="ro-RO" dirty="0" smtClean="0"/>
              <a:t>Tehnologia </a:t>
            </a:r>
            <a:r>
              <a:rPr lang="ro-RO" dirty="0"/>
              <a:t>ASUS IceCool le ofera modelelor din Seria X un design intern unic ce rezolva problemele de confort cauzate de supraincalzire prin prevenirea acumularii nedorite de caldura in zona suportului pentru palme. Aceasta pastreaza o temperatura de 28°C - 35°C la suprafata suportului pentru palme – semnificativ mai mica decat temperatura normala a corpului uman. Aceasta structura interna exclusiva plaseaza componentele generatoare de caldura la distanta maxima fata de punctul de interactiune cu utilizatorul si, prin utilizarea sistemului performant de racire cu radiatoare si orificii de aerisire, va ofera un nivel ridicat de confort chiar si in cazul utilizarii pe termen lung.</a:t>
            </a:r>
          </a:p>
        </p:txBody>
      </p:sp>
    </p:spTree>
    <p:extLst>
      <p:ext uri="{BB962C8B-B14F-4D97-AF65-F5344CB8AC3E}">
        <p14:creationId xmlns:p14="http://schemas.microsoft.com/office/powerpoint/2010/main" val="186694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ro-RO" dirty="0" smtClean="0"/>
              <a:t>Sistemul </a:t>
            </a:r>
            <a:r>
              <a:rPr lang="ro-RO" dirty="0"/>
              <a:t>de operare</a:t>
            </a:r>
            <a:br>
              <a:rPr lang="ro-RO" dirty="0"/>
            </a:br>
            <a:endParaRPr lang="ro-RO" dirty="0"/>
          </a:p>
        </p:txBody>
      </p:sp>
      <p:sp>
        <p:nvSpPr>
          <p:cNvPr id="3" name="Content Placeholder 2"/>
          <p:cNvSpPr>
            <a:spLocks noGrp="1"/>
          </p:cNvSpPr>
          <p:nvPr>
            <p:ph idx="1"/>
          </p:nvPr>
        </p:nvSpPr>
        <p:spPr>
          <a:xfrm>
            <a:off x="818712" y="3057099"/>
            <a:ext cx="10554574" cy="4653886"/>
          </a:xfrm>
        </p:spPr>
        <p:txBody>
          <a:bodyPr>
            <a:normAutofit/>
          </a:bodyPr>
          <a:lstStyle/>
          <a:p>
            <a:pPr marL="0" indent="0">
              <a:buNone/>
            </a:pPr>
            <a:endParaRPr lang="en-US" dirty="0" smtClean="0"/>
          </a:p>
          <a:p>
            <a:pPr marL="0" indent="0">
              <a:buNone/>
            </a:pPr>
            <a:r>
              <a:rPr lang="ro-RO" dirty="0" smtClean="0"/>
              <a:t>Nu </a:t>
            </a:r>
            <a:r>
              <a:rPr lang="ro-RO" dirty="0"/>
              <a:t>discută nimeni de acest aspect, dar sistemul de operare este chiar o problemă. Există multe persoane care trec de la Windows XP sau poate s-au obișnuit cu Windows 7. Microsoft promovează trecerea către Windows 10, iar aceștia au făcut parteneriate cu anumite branduri pentru a le livra doar cu drivere pentru Windows 10</a:t>
            </a:r>
            <a:r>
              <a:rPr lang="ro-RO" dirty="0" smtClean="0"/>
              <a:t>.</a:t>
            </a:r>
            <a:endParaRPr lang="en-US" dirty="0"/>
          </a:p>
          <a:p>
            <a:pPr marL="0" indent="0">
              <a:buNone/>
            </a:pPr>
            <a:r>
              <a:rPr lang="en-US" b="1" dirty="0" smtClean="0"/>
              <a:t>Camera Web?</a:t>
            </a:r>
          </a:p>
          <a:p>
            <a:pPr marL="0" indent="0">
              <a:buNone/>
            </a:pPr>
            <a:r>
              <a:rPr lang="ro-RO" dirty="0"/>
              <a:t>Știu că foarte multă lume este plecată în afară. Știu, totodată, că sunt foarte mulți ce aleg să se filmeze și să facă livestream-uri. Eu cred că era web-ului a cam murit și camerele de pe telefoane sunt mult mai ok și e mult mai ușor să le folosim în conversațiile cu ceilalți.</a:t>
            </a:r>
          </a:p>
          <a:p>
            <a:pPr marL="0" indent="0">
              <a:buNone/>
            </a:pPr>
            <a:r>
              <a:rPr lang="ro-RO" dirty="0"/>
              <a:t>Nu știu dacă merită să vă orientați spre așa ceva, în momentul de față. Majoritatea laptopurilor au camere decente, atât timp cât este lumină în cameră</a:t>
            </a:r>
            <a:r>
              <a:rPr lang="ro-RO" dirty="0" smtClean="0"/>
              <a:t>.</a:t>
            </a:r>
            <a:r>
              <a:rPr lang="en-US" dirty="0" smtClean="0"/>
              <a:t>  </a:t>
            </a:r>
            <a:endParaRPr lang="ro-RO" dirty="0"/>
          </a:p>
          <a:p>
            <a:pPr marL="0" indent="0">
              <a:buNone/>
            </a:pPr>
            <a:endParaRPr lang="en-US" b="1" dirty="0" smtClean="0"/>
          </a:p>
          <a:p>
            <a:pPr marL="0" indent="0">
              <a:buNone/>
            </a:pPr>
            <a:endParaRPr lang="en-US" b="1" dirty="0"/>
          </a:p>
          <a:p>
            <a:pPr marL="0" indent="0">
              <a:buNone/>
            </a:pPr>
            <a:endParaRPr lang="ro-RO" b="1"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ro-RO" dirty="0"/>
          </a:p>
        </p:txBody>
      </p:sp>
    </p:spTree>
    <p:extLst>
      <p:ext uri="{BB962C8B-B14F-4D97-AF65-F5344CB8AC3E}">
        <p14:creationId xmlns:p14="http://schemas.microsoft.com/office/powerpoint/2010/main" val="4191989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ro-RO" dirty="0" smtClean="0"/>
              <a:t>Geantă </a:t>
            </a:r>
            <a:r>
              <a:rPr lang="ro-RO" dirty="0"/>
              <a:t>pentru laptop?</a:t>
            </a:r>
            <a:br>
              <a:rPr lang="ro-RO" dirty="0"/>
            </a:br>
            <a:endParaRPr lang="ro-RO" dirty="0"/>
          </a:p>
        </p:txBody>
      </p:sp>
      <p:sp>
        <p:nvSpPr>
          <p:cNvPr id="3" name="Content Placeholder 2"/>
          <p:cNvSpPr>
            <a:spLocks noGrp="1"/>
          </p:cNvSpPr>
          <p:nvPr>
            <p:ph idx="1"/>
          </p:nvPr>
        </p:nvSpPr>
        <p:spPr/>
        <p:txBody>
          <a:bodyPr/>
          <a:lstStyle/>
          <a:p>
            <a:pPr marL="0" indent="0">
              <a:buNone/>
            </a:pPr>
            <a:r>
              <a:rPr lang="en-US" dirty="0" smtClean="0"/>
              <a:t> </a:t>
            </a:r>
            <a:r>
              <a:rPr lang="ro-RO" dirty="0" smtClean="0"/>
              <a:t>Sunt </a:t>
            </a:r>
            <a:r>
              <a:rPr lang="ro-RO" dirty="0"/>
              <a:t>destul de multe oferte de laptopuri ce au lângă ele și o geantă specială. Totuși, avem și o gamă foarte largă de laptopuri ce nu au o geantă inclusă sau un rucsac. Dacă ar fi după mine aș alege ca ultima variantă geanta și m-aș axa pe un hardware mai performant. Un laptop îl poți achiziționa azi, dar mâine mai greu faci un update la procesor sau placa video.</a:t>
            </a:r>
          </a:p>
        </p:txBody>
      </p:sp>
    </p:spTree>
    <p:extLst>
      <p:ext uri="{BB962C8B-B14F-4D97-AF65-F5344CB8AC3E}">
        <p14:creationId xmlns:p14="http://schemas.microsoft.com/office/powerpoint/2010/main" val="3747911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ro-RO" dirty="0" smtClean="0"/>
              <a:t>Calibrarea </a:t>
            </a:r>
            <a:r>
              <a:rPr lang="ro-RO" dirty="0"/>
              <a:t>display-ului de laptop</a:t>
            </a:r>
            <a:br>
              <a:rPr lang="ro-RO" dirty="0"/>
            </a:br>
            <a:endParaRPr lang="ro-RO" dirty="0"/>
          </a:p>
        </p:txBody>
      </p:sp>
      <p:sp>
        <p:nvSpPr>
          <p:cNvPr id="3" name="Content Placeholder 2"/>
          <p:cNvSpPr>
            <a:spLocks noGrp="1"/>
          </p:cNvSpPr>
          <p:nvPr>
            <p:ph idx="1"/>
          </p:nvPr>
        </p:nvSpPr>
        <p:spPr>
          <a:xfrm>
            <a:off x="818712" y="2222287"/>
            <a:ext cx="10554574" cy="4635713"/>
          </a:xfrm>
        </p:spPr>
        <p:txBody>
          <a:bodyPr/>
          <a:lstStyle/>
          <a:p>
            <a:pPr marL="0" indent="0">
              <a:buNone/>
            </a:pPr>
            <a:r>
              <a:rPr lang="en-US" dirty="0" smtClean="0"/>
              <a:t> </a:t>
            </a:r>
            <a:r>
              <a:rPr lang="ro-RO" dirty="0" smtClean="0"/>
              <a:t>Am </a:t>
            </a:r>
            <a:r>
              <a:rPr lang="ro-RO" dirty="0"/>
              <a:t>insistat pe display, pe rezoluția laptopului, dar nu am vorbit deloc despre calibrare. Lucrul ăsta este necesar atunci când lucrezi într-un domeniu mai tehnic sau chiar când ai probleme cu ochii</a:t>
            </a:r>
            <a:r>
              <a:rPr lang="ro-RO" dirty="0" smtClean="0"/>
              <a:t>.</a:t>
            </a:r>
            <a:endParaRPr lang="en-US" dirty="0" smtClean="0"/>
          </a:p>
          <a:p>
            <a:pPr marL="0" indent="0">
              <a:buNone/>
            </a:pPr>
            <a:r>
              <a:rPr lang="ro-RO" dirty="0"/>
              <a:t>Dacă stai mult la calculator vei observa că lumina albastră provocată de display este obositoare. Poți să îți iei ochelari de protecție așa cum am făcut eu, dar este bine să și calibrezi ceea ce îți afișează display-ul</a:t>
            </a:r>
            <a:r>
              <a:rPr lang="ro-RO" dirty="0" smtClean="0"/>
              <a:t>.</a:t>
            </a:r>
            <a:r>
              <a:rPr lang="en-US" dirty="0" smtClean="0"/>
              <a:t>  </a:t>
            </a:r>
          </a:p>
          <a:p>
            <a:pPr marL="0" indent="0">
              <a:buNone/>
            </a:pPr>
            <a:r>
              <a:rPr lang="ro-RO" dirty="0"/>
              <a:t>În Windows 10, în versiunile viitoare, vom avea o aplicație build in ce ar trebui să ne ajute un pic. Sigur că nu se poate pune problema ca această opțiune să dea rezultate extraordinare, dar este un pas ce va fi disponibil la câteva click-uri distanță.</a:t>
            </a:r>
            <a:endParaRPr lang="en-US" dirty="0"/>
          </a:p>
          <a:p>
            <a:pPr marL="0" indent="0">
              <a:buNone/>
            </a:pPr>
            <a:endParaRPr lang="en-US" dirty="0" smtClean="0"/>
          </a:p>
          <a:p>
            <a:pPr marL="0" indent="0">
              <a:buNone/>
            </a:pPr>
            <a:endParaRPr lang="en-US" dirty="0"/>
          </a:p>
          <a:p>
            <a:pPr marL="0" indent="0">
              <a:buNone/>
            </a:pPr>
            <a:endParaRPr lang="ro-RO" dirty="0"/>
          </a:p>
        </p:txBody>
      </p:sp>
    </p:spTree>
    <p:extLst>
      <p:ext uri="{BB962C8B-B14F-4D97-AF65-F5344CB8AC3E}">
        <p14:creationId xmlns:p14="http://schemas.microsoft.com/office/powerpoint/2010/main" val="93572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marL="0" indent="0">
              <a:buNone/>
            </a:pPr>
            <a:r>
              <a:rPr lang="en-US" sz="7200" dirty="0" smtClean="0"/>
              <a:t>      </a:t>
            </a:r>
            <a:r>
              <a:rPr lang="ro-RO" sz="7200" dirty="0" smtClean="0"/>
              <a:t>Vă </a:t>
            </a:r>
            <a:r>
              <a:rPr lang="ro-RO" sz="7200" dirty="0"/>
              <a:t>mulțumesc! </a:t>
            </a:r>
          </a:p>
        </p:txBody>
      </p:sp>
    </p:spTree>
    <p:extLst>
      <p:ext uri="{BB962C8B-B14F-4D97-AF65-F5344CB8AC3E}">
        <p14:creationId xmlns:p14="http://schemas.microsoft.com/office/powerpoint/2010/main" val="1908855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167</TotalTime>
  <Words>2311</Words>
  <Application>Microsoft Office PowerPoint</Application>
  <PresentationFormat>Widescreen</PresentationFormat>
  <Paragraphs>124</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Century Gothic</vt:lpstr>
      <vt:lpstr>Wingdings</vt:lpstr>
      <vt:lpstr>Wingdings 2</vt:lpstr>
      <vt:lpstr>Quotable</vt:lpstr>
      <vt:lpstr>Cum să alegi cel mai bun laptop? </vt:lpstr>
      <vt:lpstr>                Stabilirea bugetului </vt:lpstr>
      <vt:lpstr>                            Brandul </vt:lpstr>
      <vt:lpstr>     De ce am ales un laptop Asus X540?  </vt:lpstr>
      <vt:lpstr>          </vt:lpstr>
      <vt:lpstr>                      Designeul </vt:lpstr>
      <vt:lpstr>                          Display-ul</vt:lpstr>
      <vt:lpstr>           Touchscreen. Da sau nu? </vt:lpstr>
      <vt:lpstr>                   Procesorul </vt:lpstr>
      <vt:lpstr>                     Placa video </vt:lpstr>
      <vt:lpstr>                         Bateria Bteria laptopului ASUS este: li-ion 3 celule</vt:lpstr>
      <vt:lpstr>                        Asadar… </vt:lpstr>
      <vt:lpstr>Ce include un laptop Asus? </vt:lpstr>
      <vt:lpstr>      CONFIGURAȚIA HARDWARE A    LAPTOPULUI</vt:lpstr>
      <vt:lpstr>PowerPoint Presentation</vt:lpstr>
      <vt:lpstr>        Cum incarcam laptopul? </vt:lpstr>
      <vt:lpstr>    Sunet Expansiv, optimizat de experti</vt:lpstr>
      <vt:lpstr>Design special al difuzoarelor pentru sunet de calitate superioara</vt:lpstr>
      <vt:lpstr>Experimenteaza o lume a culorilor cu tehnologia ASUS Splendid</vt:lpstr>
      <vt:lpstr>Protejeaza-ti ochii cu ASUS Eye Care</vt:lpstr>
      <vt:lpstr>Rece chiar si dupa ore intregi de utilizare</vt:lpstr>
      <vt:lpstr>              Sistemul de operare </vt:lpstr>
      <vt:lpstr>            Geantă pentru laptop? </vt:lpstr>
      <vt:lpstr>     Calibrarea display-ului de laptop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Cum să alegi cel mai bun laptop? </dc:title>
  <dc:creator>15</dc:creator>
  <cp:lastModifiedBy>15</cp:lastModifiedBy>
  <cp:revision>17</cp:revision>
  <dcterms:created xsi:type="dcterms:W3CDTF">2017-04-25T06:31:09Z</dcterms:created>
  <dcterms:modified xsi:type="dcterms:W3CDTF">2017-05-14T06:28:39Z</dcterms:modified>
</cp:coreProperties>
</file>