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66" r:id="rId4"/>
    <p:sldId id="257" r:id="rId5"/>
    <p:sldId id="258" r:id="rId6"/>
    <p:sldId id="26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DCCF-5FB0-47B4-A5EF-3C6086320DFE}" type="datetimeFigureOut">
              <a:rPr lang="ro-RO" smtClean="0"/>
              <a:t>10.05.2017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DF29F-E472-454C-A8AC-7DA3947B6D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277738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DCCF-5FB0-47B4-A5EF-3C6086320DFE}" type="datetimeFigureOut">
              <a:rPr lang="ro-RO" smtClean="0"/>
              <a:t>10.05.2017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DF29F-E472-454C-A8AC-7DA3947B6D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291226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DCCF-5FB0-47B4-A5EF-3C6086320DFE}" type="datetimeFigureOut">
              <a:rPr lang="ro-RO" smtClean="0"/>
              <a:t>10.05.2017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DF29F-E472-454C-A8AC-7DA3947B6D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751690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DCCF-5FB0-47B4-A5EF-3C6086320DFE}" type="datetimeFigureOut">
              <a:rPr lang="ro-RO" smtClean="0"/>
              <a:t>10.05.2017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DF29F-E472-454C-A8AC-7DA3947B6D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951297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DCCF-5FB0-47B4-A5EF-3C6086320DFE}" type="datetimeFigureOut">
              <a:rPr lang="ro-RO" smtClean="0"/>
              <a:t>10.05.2017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DF29F-E472-454C-A8AC-7DA3947B6D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22216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DCCF-5FB0-47B4-A5EF-3C6086320DFE}" type="datetimeFigureOut">
              <a:rPr lang="ro-RO" smtClean="0"/>
              <a:t>10.05.2017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DF29F-E472-454C-A8AC-7DA3947B6D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175324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DCCF-5FB0-47B4-A5EF-3C6086320DFE}" type="datetimeFigureOut">
              <a:rPr lang="ro-RO" smtClean="0"/>
              <a:t>10.05.2017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DF29F-E472-454C-A8AC-7DA3947B6D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672640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DCCF-5FB0-47B4-A5EF-3C6086320DFE}" type="datetimeFigureOut">
              <a:rPr lang="ro-RO" smtClean="0"/>
              <a:t>10.05.2017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DF29F-E472-454C-A8AC-7DA3947B6D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078409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7FF5DCCF-5FB0-47B4-A5EF-3C6086320DFE}" type="datetimeFigureOut">
              <a:rPr lang="ro-RO" smtClean="0"/>
              <a:t>10.05.2017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E98DF29F-E472-454C-A8AC-7DA3947B6D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742697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DCCF-5FB0-47B4-A5EF-3C6086320DFE}" type="datetimeFigureOut">
              <a:rPr lang="ro-RO" smtClean="0"/>
              <a:t>10.05.2017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DF29F-E472-454C-A8AC-7DA3947B6D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916125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DCCF-5FB0-47B4-A5EF-3C6086320DFE}" type="datetimeFigureOut">
              <a:rPr lang="ro-RO" smtClean="0"/>
              <a:t>10.05.2017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DF29F-E472-454C-A8AC-7DA3947B6D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294539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DCCF-5FB0-47B4-A5EF-3C6086320DFE}" type="datetimeFigureOut">
              <a:rPr lang="ro-RO" smtClean="0"/>
              <a:t>10.05.2017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DF29F-E472-454C-A8AC-7DA3947B6D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30794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DCCF-5FB0-47B4-A5EF-3C6086320DFE}" type="datetimeFigureOut">
              <a:rPr lang="ro-RO" smtClean="0"/>
              <a:t>10.05.2017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DF29F-E472-454C-A8AC-7DA3947B6D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168030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DCCF-5FB0-47B4-A5EF-3C6086320DFE}" type="datetimeFigureOut">
              <a:rPr lang="ro-RO" smtClean="0"/>
              <a:t>10.05.2017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DF29F-E472-454C-A8AC-7DA3947B6D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2305835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DCCF-5FB0-47B4-A5EF-3C6086320DFE}" type="datetimeFigureOut">
              <a:rPr lang="ro-RO" smtClean="0"/>
              <a:t>10.05.2017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DF29F-E472-454C-A8AC-7DA3947B6D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7418177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DCCF-5FB0-47B4-A5EF-3C6086320DFE}" type="datetimeFigureOut">
              <a:rPr lang="ro-RO" smtClean="0"/>
              <a:t>10.05.2017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DF29F-E472-454C-A8AC-7DA3947B6D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9415032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DCCF-5FB0-47B4-A5EF-3C6086320DFE}" type="datetimeFigureOut">
              <a:rPr lang="ro-RO" smtClean="0"/>
              <a:t>10.05.2017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DF29F-E472-454C-A8AC-7DA3947B6D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138630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7FF5DCCF-5FB0-47B4-A5EF-3C6086320DFE}" type="datetimeFigureOut">
              <a:rPr lang="ro-RO" smtClean="0"/>
              <a:t>10.05.2017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E98DF29F-E472-454C-A8AC-7DA3947B6D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8477570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1478506"/>
          </a:xfrm>
        </p:spPr>
        <p:txBody>
          <a:bodyPr>
            <a:normAutofit/>
          </a:bodyPr>
          <a:lstStyle/>
          <a:p>
            <a:r>
              <a:rPr lang="en-US" sz="6000" dirty="0" err="1" smtClean="0"/>
              <a:t>Biscui</a:t>
            </a:r>
            <a:r>
              <a:rPr lang="ro-RO" sz="6000" dirty="0" smtClean="0"/>
              <a:t>ții Eugenia </a:t>
            </a:r>
            <a:r>
              <a:rPr lang="en-US" sz="6000" dirty="0" smtClean="0"/>
              <a:t> </a:t>
            </a:r>
            <a:endParaRPr lang="ro-RO" sz="6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011" y="2606723"/>
            <a:ext cx="4948223" cy="301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081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>
                <a:effectLst/>
              </a:rPr>
              <a:t>Dulcele preferat de părinții și bunicii noștri </a:t>
            </a:r>
            <a:r>
              <a:rPr lang="ro-RO" dirty="0">
                <a:effectLst/>
              </a:rPr>
              <a:t/>
            </a:r>
            <a:br>
              <a:rPr lang="ro-RO" dirty="0">
                <a:effectLst/>
              </a:rPr>
            </a:b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469978"/>
            <a:ext cx="9905998" cy="3124201"/>
          </a:xfrm>
        </p:spPr>
        <p:txBody>
          <a:bodyPr/>
          <a:lstStyle/>
          <a:p>
            <a:r>
              <a:rPr lang="ro-RO" dirty="0" smtClean="0"/>
              <a:t>,,Stăteam la cozi imense pentru a lua pâine și bineînțeles ceva dulce pentru copii... Eugenii. Una costa 65 de bani</a:t>
            </a:r>
            <a:r>
              <a:rPr lang="en-US" dirty="0" smtClean="0"/>
              <a:t>.’’ 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712459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327546"/>
            <a:ext cx="3621656" cy="6530453"/>
          </a:xfrm>
        </p:spPr>
        <p:txBody>
          <a:bodyPr>
            <a:normAutofit/>
          </a:bodyPr>
          <a:lstStyle/>
          <a:p>
            <a:r>
              <a:rPr lang="ro-RO" dirty="0" smtClean="0"/>
              <a:t>Eugeniile în timpul în care Nicolae Caușescu era președinde erau fabricate din ingrediente naturale, conținând</a:t>
            </a:r>
            <a:r>
              <a:rPr lang="en-US" dirty="0" smtClean="0"/>
              <a:t>: </a:t>
            </a:r>
            <a:r>
              <a:rPr lang="en-US" dirty="0" err="1" smtClean="0"/>
              <a:t>unt</a:t>
            </a:r>
            <a:r>
              <a:rPr lang="en-US" dirty="0" smtClean="0"/>
              <a:t>, cacao, </a:t>
            </a:r>
            <a:r>
              <a:rPr lang="en-US" dirty="0" err="1" smtClean="0"/>
              <a:t>zah</a:t>
            </a:r>
            <a:r>
              <a:rPr lang="ro-RO" dirty="0" smtClean="0"/>
              <a:t>ăr și ouă. Termenul de valabilitate fiind de 7 zile. </a:t>
            </a:r>
            <a:endParaRPr lang="ro-R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590" y="327546"/>
            <a:ext cx="4048125" cy="62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915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0595" y="0"/>
            <a:ext cx="9905998" cy="1905000"/>
          </a:xfrm>
        </p:spPr>
        <p:txBody>
          <a:bodyPr/>
          <a:lstStyle/>
          <a:p>
            <a:r>
              <a:rPr lang="ro-RO" dirty="0" smtClean="0"/>
              <a:t>Eugenia, dulcele din pachetul de mâncare a muncitorilor</a:t>
            </a:r>
            <a:endParaRPr lang="ro-R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487" y="1905000"/>
            <a:ext cx="4258102" cy="4605925"/>
          </a:xfrm>
        </p:spPr>
      </p:pic>
    </p:spTree>
    <p:extLst>
      <p:ext uri="{BB962C8B-B14F-4D97-AF65-F5344CB8AC3E}">
        <p14:creationId xmlns:p14="http://schemas.microsoft.com/office/powerpoint/2010/main" val="1951236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 smtClean="0"/>
              <a:t>în perioada comunismului </a:t>
            </a:r>
            <a:r>
              <a:rPr lang="ro-RO" dirty="0">
                <a:effectLst/>
              </a:rPr>
              <a:t>Biscuiții-sandviș „uniți” cu cremă de </a:t>
            </a:r>
            <a:r>
              <a:rPr lang="ro-RO" dirty="0" smtClean="0">
                <a:effectLst/>
              </a:rPr>
              <a:t>cacao care era întinsă neuniform din spusele bunicului era intinsă manual cu spatula...</a:t>
            </a:r>
            <a:endParaRPr lang="ro-R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385" y="2653353"/>
            <a:ext cx="6082068" cy="3124200"/>
          </a:xfrm>
        </p:spPr>
      </p:pic>
    </p:spTree>
    <p:extLst>
      <p:ext uri="{BB962C8B-B14F-4D97-AF65-F5344CB8AC3E}">
        <p14:creationId xmlns:p14="http://schemas.microsoft.com/office/powerpoint/2010/main" val="1305087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                                 Eugenia</a:t>
            </a: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dirty="0" smtClean="0"/>
              <a:t>Biscuiți frageți  cu cremă de cacao și aromă de rom. O gustare atât de dulce ce împacă toate generațiile, sunt pur și simplu gustarea copilăriei. O savoare ce s-a menținut in inimile românilor.   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443905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Fă și tu din ,,Eugenia</a:t>
            </a:r>
            <a:r>
              <a:rPr lang="en-US" dirty="0" smtClean="0"/>
              <a:t>’’</a:t>
            </a:r>
            <a:r>
              <a:rPr lang="ro-RO" dirty="0" smtClean="0"/>
              <a:t> gustarea din pauza mare! </a:t>
            </a:r>
            <a:endParaRPr lang="ro-R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710" y="3166281"/>
            <a:ext cx="8024883" cy="2893325"/>
          </a:xfrm>
        </p:spPr>
      </p:pic>
    </p:spTree>
    <p:extLst>
      <p:ext uri="{BB962C8B-B14F-4D97-AF65-F5344CB8AC3E}">
        <p14:creationId xmlns:p14="http://schemas.microsoft.com/office/powerpoint/2010/main" val="2994447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4243" y="2260979"/>
            <a:ext cx="9905998" cy="1905000"/>
          </a:xfrm>
        </p:spPr>
        <p:txBody>
          <a:bodyPr>
            <a:normAutofit/>
          </a:bodyPr>
          <a:lstStyle/>
          <a:p>
            <a:r>
              <a:rPr lang="ro-RO" sz="4800" dirty="0" smtClean="0"/>
              <a:t> însă Nu uita să o împarți și cu tovarășul de bancă! </a:t>
            </a:r>
            <a:endParaRPr lang="ro-RO" sz="4800" dirty="0"/>
          </a:p>
        </p:txBody>
      </p:sp>
    </p:spTree>
    <p:extLst>
      <p:ext uri="{BB962C8B-B14F-4D97-AF65-F5344CB8AC3E}">
        <p14:creationId xmlns:p14="http://schemas.microsoft.com/office/powerpoint/2010/main" val="2009533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2" y="2138150"/>
            <a:ext cx="9905998" cy="1905000"/>
          </a:xfrm>
        </p:spPr>
        <p:txBody>
          <a:bodyPr/>
          <a:lstStyle/>
          <a:p>
            <a:r>
              <a:rPr lang="ro-RO" dirty="0" smtClean="0"/>
              <a:t>Proiect realizat de Duma Daniela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ro-RO" dirty="0" smtClean="0"/>
              <a:t>coordinator</a:t>
            </a:r>
            <a:r>
              <a:rPr lang="en-US" dirty="0" smtClean="0"/>
              <a:t>: </a:t>
            </a:r>
            <a:r>
              <a:rPr lang="ro-RO" dirty="0" smtClean="0"/>
              <a:t>Prof. Ing. Moize florin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766641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602247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659566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848806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080696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129</TotalTime>
  <Words>170</Words>
  <Application>Microsoft Office PowerPoint</Application>
  <PresentationFormat>Widescreen</PresentationFormat>
  <Paragraphs>11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Century Gothic</vt:lpstr>
      <vt:lpstr>Mesh</vt:lpstr>
      <vt:lpstr>Biscuiții Eugenia  </vt:lpstr>
      <vt:lpstr>Dulcele preferat de părinții și bunicii noștri  </vt:lpstr>
      <vt:lpstr>PowerPoint Presentation</vt:lpstr>
      <vt:lpstr>Eugenia, dulcele din pachetul de mâncare a muncitorilor</vt:lpstr>
      <vt:lpstr>în perioada comunismului Biscuiții-sandviș „uniți” cu cremă de cacao care era întinsă neuniform din spusele bunicului era intinsă manual cu spatula...</vt:lpstr>
      <vt:lpstr>                                 Eugenia</vt:lpstr>
      <vt:lpstr>Fă și tu din ,,Eugenia’’ gustarea din pauza mare! </vt:lpstr>
      <vt:lpstr> însă Nu uita să o împarți și cu tovarășul de bancă! </vt:lpstr>
      <vt:lpstr>Proiect realizat de Duma Daniela  coordinator: Prof. Ing. Moize florin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15</dc:creator>
  <cp:lastModifiedBy>15</cp:lastModifiedBy>
  <cp:revision>11</cp:revision>
  <dcterms:created xsi:type="dcterms:W3CDTF">2017-05-10T14:59:18Z</dcterms:created>
  <dcterms:modified xsi:type="dcterms:W3CDTF">2017-05-10T17:08:24Z</dcterms:modified>
</cp:coreProperties>
</file>